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57" r:id="rId5"/>
    <p:sldId id="272" r:id="rId6"/>
    <p:sldId id="264" r:id="rId7"/>
    <p:sldId id="265" r:id="rId8"/>
    <p:sldId id="269" r:id="rId9"/>
    <p:sldId id="273" r:id="rId10"/>
    <p:sldId id="274" r:id="rId11"/>
    <p:sldId id="275" r:id="rId12"/>
    <p:sldId id="276" r:id="rId13"/>
    <p:sldId id="277" r:id="rId14"/>
    <p:sldId id="27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F5C04-F8EC-A853-8588-C6E9FF3F1378}" v="2" dt="2024-08-06T17:54:35.113"/>
    <p1510:client id="{2F49EE0D-22D4-F21D-A3B6-3EEDDB44D3B4}" v="1432" dt="2024-08-06T15:35:26.695"/>
    <p1510:client id="{766B8E6F-4831-46A2-E45F-669A49B68335}" v="18" dt="2024-08-06T06:11:03.858"/>
    <p1510:client id="{ECD13620-5DCA-4BC4-86B2-239F5505C7B2}" v="2272" dt="2024-08-06T15:30:27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SONG HAN" userId="S::songhan.23@ichat.sp.edu.sg::b89c0b66-f811-4beb-8b78-9aa17df270c2" providerId="AD" clId="Web-{2F49EE0D-22D4-F21D-A3B6-3EEDDB44D3B4}"/>
    <pc:docChg chg="modSld">
      <pc:chgData name="LIM SONG HAN" userId="S::songhan.23@ichat.sp.edu.sg::b89c0b66-f811-4beb-8b78-9aa17df270c2" providerId="AD" clId="Web-{2F49EE0D-22D4-F21D-A3B6-3EEDDB44D3B4}" dt="2024-08-06T15:35:26.695" v="949" actId="20577"/>
      <pc:docMkLst>
        <pc:docMk/>
      </pc:docMkLst>
      <pc:sldChg chg="modSp">
        <pc:chgData name="LIM SONG HAN" userId="S::songhan.23@ichat.sp.edu.sg::b89c0b66-f811-4beb-8b78-9aa17df270c2" providerId="AD" clId="Web-{2F49EE0D-22D4-F21D-A3B6-3EEDDB44D3B4}" dt="2024-08-06T14:36:58.363" v="194" actId="20577"/>
        <pc:sldMkLst>
          <pc:docMk/>
          <pc:sldMk cId="4034044117" sldId="259"/>
        </pc:sldMkLst>
        <pc:spChg chg="mod">
          <ac:chgData name="LIM SONG HAN" userId="S::songhan.23@ichat.sp.edu.sg::b89c0b66-f811-4beb-8b78-9aa17df270c2" providerId="AD" clId="Web-{2F49EE0D-22D4-F21D-A3B6-3EEDDB44D3B4}" dt="2024-08-06T14:36:58.363" v="194" actId="20577"/>
          <ac:spMkLst>
            <pc:docMk/>
            <pc:sldMk cId="4034044117" sldId="259"/>
            <ac:spMk id="15" creationId="{9ACB235F-A5E1-7E5E-A0C4-7B5BD6F53C66}"/>
          </ac:spMkLst>
        </pc:spChg>
      </pc:sldChg>
      <pc:sldChg chg="modSp">
        <pc:chgData name="LIM SONG HAN" userId="S::songhan.23@ichat.sp.edu.sg::b89c0b66-f811-4beb-8b78-9aa17df270c2" providerId="AD" clId="Web-{2F49EE0D-22D4-F21D-A3B6-3EEDDB44D3B4}" dt="2024-08-06T15:19:50.506" v="905" actId="20577"/>
        <pc:sldMkLst>
          <pc:docMk/>
          <pc:sldMk cId="2064542631" sldId="264"/>
        </pc:sldMkLst>
        <pc:spChg chg="mod">
          <ac:chgData name="LIM SONG HAN" userId="S::songhan.23@ichat.sp.edu.sg::b89c0b66-f811-4beb-8b78-9aa17df270c2" providerId="AD" clId="Web-{2F49EE0D-22D4-F21D-A3B6-3EEDDB44D3B4}" dt="2024-08-06T15:19:50.506" v="905" actId="20577"/>
          <ac:spMkLst>
            <pc:docMk/>
            <pc:sldMk cId="2064542631" sldId="264"/>
            <ac:spMk id="3" creationId="{19F4CFA9-F361-FCDF-1E6A-77D0A963FCB0}"/>
          </ac:spMkLst>
        </pc:spChg>
        <pc:picChg chg="mod">
          <ac:chgData name="LIM SONG HAN" userId="S::songhan.23@ichat.sp.edu.sg::b89c0b66-f811-4beb-8b78-9aa17df270c2" providerId="AD" clId="Web-{2F49EE0D-22D4-F21D-A3B6-3EEDDB44D3B4}" dt="2024-08-06T15:00:21.030" v="772" actId="1076"/>
          <ac:picMkLst>
            <pc:docMk/>
            <pc:sldMk cId="2064542631" sldId="264"/>
            <ac:picMk id="4" creationId="{9287BC71-6805-1196-7C55-9B823A0CA91E}"/>
          </ac:picMkLst>
        </pc:picChg>
        <pc:picChg chg="mod">
          <ac:chgData name="LIM SONG HAN" userId="S::songhan.23@ichat.sp.edu.sg::b89c0b66-f811-4beb-8b78-9aa17df270c2" providerId="AD" clId="Web-{2F49EE0D-22D4-F21D-A3B6-3EEDDB44D3B4}" dt="2024-08-06T15:00:18.577" v="771" actId="1076"/>
          <ac:picMkLst>
            <pc:docMk/>
            <pc:sldMk cId="2064542631" sldId="264"/>
            <ac:picMk id="8" creationId="{EE444769-3932-FDB2-2BE1-406660ED2579}"/>
          </ac:picMkLst>
        </pc:picChg>
      </pc:sldChg>
      <pc:sldChg chg="modSp">
        <pc:chgData name="LIM SONG HAN" userId="S::songhan.23@ichat.sp.edu.sg::b89c0b66-f811-4beb-8b78-9aa17df270c2" providerId="AD" clId="Web-{2F49EE0D-22D4-F21D-A3B6-3EEDDB44D3B4}" dt="2024-08-06T15:28:20.406" v="908" actId="20577"/>
        <pc:sldMkLst>
          <pc:docMk/>
          <pc:sldMk cId="3080038338" sldId="265"/>
        </pc:sldMkLst>
        <pc:spChg chg="mod">
          <ac:chgData name="LIM SONG HAN" userId="S::songhan.23@ichat.sp.edu.sg::b89c0b66-f811-4beb-8b78-9aa17df270c2" providerId="AD" clId="Web-{2F49EE0D-22D4-F21D-A3B6-3EEDDB44D3B4}" dt="2024-08-06T15:28:20.406" v="908" actId="20577"/>
          <ac:spMkLst>
            <pc:docMk/>
            <pc:sldMk cId="3080038338" sldId="265"/>
            <ac:spMk id="15" creationId="{048F56EE-6C55-6624-D9E1-D2CE2E43806E}"/>
          </ac:spMkLst>
        </pc:spChg>
        <pc:picChg chg="mod">
          <ac:chgData name="LIM SONG HAN" userId="S::songhan.23@ichat.sp.edu.sg::b89c0b66-f811-4beb-8b78-9aa17df270c2" providerId="AD" clId="Web-{2F49EE0D-22D4-F21D-A3B6-3EEDDB44D3B4}" dt="2024-08-06T15:00:45.187" v="777" actId="14100"/>
          <ac:picMkLst>
            <pc:docMk/>
            <pc:sldMk cId="3080038338" sldId="265"/>
            <ac:picMk id="7" creationId="{A20E8979-CB47-DA46-C020-9112027BE4BB}"/>
          </ac:picMkLst>
        </pc:picChg>
        <pc:picChg chg="mod">
          <ac:chgData name="LIM SONG HAN" userId="S::songhan.23@ichat.sp.edu.sg::b89c0b66-f811-4beb-8b78-9aa17df270c2" providerId="AD" clId="Web-{2F49EE0D-22D4-F21D-A3B6-3EEDDB44D3B4}" dt="2024-08-06T15:00:38.968" v="775" actId="1076"/>
          <ac:picMkLst>
            <pc:docMk/>
            <pc:sldMk cId="3080038338" sldId="265"/>
            <ac:picMk id="8" creationId="{7656322D-6533-8E40-E32A-6552054E5122}"/>
          </ac:picMkLst>
        </pc:picChg>
      </pc:sldChg>
      <pc:sldChg chg="modSp">
        <pc:chgData name="LIM SONG HAN" userId="S::songhan.23@ichat.sp.edu.sg::b89c0b66-f811-4beb-8b78-9aa17df270c2" providerId="AD" clId="Web-{2F49EE0D-22D4-F21D-A3B6-3EEDDB44D3B4}" dt="2024-08-06T15:10:13.776" v="805" actId="20577"/>
        <pc:sldMkLst>
          <pc:docMk/>
          <pc:sldMk cId="10524664" sldId="273"/>
        </pc:sldMkLst>
        <pc:spChg chg="mod">
          <ac:chgData name="LIM SONG HAN" userId="S::songhan.23@ichat.sp.edu.sg::b89c0b66-f811-4beb-8b78-9aa17df270c2" providerId="AD" clId="Web-{2F49EE0D-22D4-F21D-A3B6-3EEDDB44D3B4}" dt="2024-08-06T15:04:40.676" v="783" actId="1076"/>
          <ac:spMkLst>
            <pc:docMk/>
            <pc:sldMk cId="10524664" sldId="273"/>
            <ac:spMk id="20" creationId="{EF53D463-23C2-1E10-47B9-67625B716329}"/>
          </ac:spMkLst>
        </pc:spChg>
        <pc:spChg chg="mod">
          <ac:chgData name="LIM SONG HAN" userId="S::songhan.23@ichat.sp.edu.sg::b89c0b66-f811-4beb-8b78-9aa17df270c2" providerId="AD" clId="Web-{2F49EE0D-22D4-F21D-A3B6-3EEDDB44D3B4}" dt="2024-08-06T15:10:13.776" v="805" actId="20577"/>
          <ac:spMkLst>
            <pc:docMk/>
            <pc:sldMk cId="10524664" sldId="273"/>
            <ac:spMk id="28" creationId="{66885C3B-E1CB-D0BC-3F79-90F2AB148102}"/>
          </ac:spMkLst>
        </pc:spChg>
      </pc:sldChg>
      <pc:sldChg chg="modSp">
        <pc:chgData name="LIM SONG HAN" userId="S::songhan.23@ichat.sp.edu.sg::b89c0b66-f811-4beb-8b78-9aa17df270c2" providerId="AD" clId="Web-{2F49EE0D-22D4-F21D-A3B6-3EEDDB44D3B4}" dt="2024-08-06T15:35:26.695" v="949" actId="20577"/>
        <pc:sldMkLst>
          <pc:docMk/>
          <pc:sldMk cId="1029081010" sldId="277"/>
        </pc:sldMkLst>
        <pc:spChg chg="mod">
          <ac:chgData name="LIM SONG HAN" userId="S::songhan.23@ichat.sp.edu.sg::b89c0b66-f811-4beb-8b78-9aa17df270c2" providerId="AD" clId="Web-{2F49EE0D-22D4-F21D-A3B6-3EEDDB44D3B4}" dt="2024-08-06T15:35:26.695" v="949" actId="20577"/>
          <ac:spMkLst>
            <pc:docMk/>
            <pc:sldMk cId="1029081010" sldId="277"/>
            <ac:spMk id="6" creationId="{D285293D-110C-DB7F-F3A7-D82E2830A93D}"/>
          </ac:spMkLst>
        </pc:spChg>
      </pc:sldChg>
      <pc:sldChg chg="delSp modSp">
        <pc:chgData name="LIM SONG HAN" userId="S::songhan.23@ichat.sp.edu.sg::b89c0b66-f811-4beb-8b78-9aa17df270c2" providerId="AD" clId="Web-{2F49EE0D-22D4-F21D-A3B6-3EEDDB44D3B4}" dt="2024-08-06T15:33:25.740" v="946" actId="20577"/>
        <pc:sldMkLst>
          <pc:docMk/>
          <pc:sldMk cId="11566280" sldId="278"/>
        </pc:sldMkLst>
        <pc:spChg chg="mod">
          <ac:chgData name="LIM SONG HAN" userId="S::songhan.23@ichat.sp.edu.sg::b89c0b66-f811-4beb-8b78-9aa17df270c2" providerId="AD" clId="Web-{2F49EE0D-22D4-F21D-A3B6-3EEDDB44D3B4}" dt="2024-08-06T15:33:25.740" v="946" actId="20577"/>
          <ac:spMkLst>
            <pc:docMk/>
            <pc:sldMk cId="11566280" sldId="278"/>
            <ac:spMk id="6" creationId="{D285293D-110C-DB7F-F3A7-D82E2830A93D}"/>
          </ac:spMkLst>
        </pc:spChg>
        <pc:spChg chg="del">
          <ac:chgData name="LIM SONG HAN" userId="S::songhan.23@ichat.sp.edu.sg::b89c0b66-f811-4beb-8b78-9aa17df270c2" providerId="AD" clId="Web-{2F49EE0D-22D4-F21D-A3B6-3EEDDB44D3B4}" dt="2024-08-06T15:33:09.599" v="920"/>
          <ac:spMkLst>
            <pc:docMk/>
            <pc:sldMk cId="11566280" sldId="278"/>
            <ac:spMk id="15" creationId="{048F56EE-6C55-6624-D9E1-D2CE2E43806E}"/>
          </ac:spMkLst>
        </pc:spChg>
        <pc:picChg chg="mod">
          <ac:chgData name="LIM SONG HAN" userId="S::songhan.23@ichat.sp.edu.sg::b89c0b66-f811-4beb-8b78-9aa17df270c2" providerId="AD" clId="Web-{2F49EE0D-22D4-F21D-A3B6-3EEDDB44D3B4}" dt="2024-08-06T15:33:07.802" v="919" actId="1076"/>
          <ac:picMkLst>
            <pc:docMk/>
            <pc:sldMk cId="11566280" sldId="278"/>
            <ac:picMk id="5" creationId="{EA7CFFF3-D9D9-8C5F-8CE4-6FC69D0B1C7F}"/>
          </ac:picMkLst>
        </pc:picChg>
        <pc:picChg chg="mod">
          <ac:chgData name="LIM SONG HAN" userId="S::songhan.23@ichat.sp.edu.sg::b89c0b66-f811-4beb-8b78-9aa17df270c2" providerId="AD" clId="Web-{2F49EE0D-22D4-F21D-A3B6-3EEDDB44D3B4}" dt="2024-08-06T15:33:04.646" v="917" actId="1076"/>
          <ac:picMkLst>
            <pc:docMk/>
            <pc:sldMk cId="11566280" sldId="278"/>
            <ac:picMk id="8" creationId="{5495A9CA-5C5A-52B9-EBDC-0B4978E783D6}"/>
          </ac:picMkLst>
        </pc:picChg>
      </pc:sldChg>
    </pc:docChg>
  </pc:docChgLst>
  <pc:docChgLst>
    <pc:chgData name="LIM SONG HAN" userId="S::songhan.23@ichat.sp.edu.sg::b89c0b66-f811-4beb-8b78-9aa17df270c2" providerId="AD" clId="Web-{B8A29939-6A3B-4FC3-CC1C-31BEDCFBF499}"/>
    <pc:docChg chg="addSld delSld modSld sldOrd">
      <pc:chgData name="LIM SONG HAN" userId="S::songhan.23@ichat.sp.edu.sg::b89c0b66-f811-4beb-8b78-9aa17df270c2" providerId="AD" clId="Web-{B8A29939-6A3B-4FC3-CC1C-31BEDCFBF499}" dt="2024-08-02T18:31:29.836" v="2601" actId="20577"/>
      <pc:docMkLst>
        <pc:docMk/>
      </pc:docMkLst>
      <pc:sldChg chg="delAnim">
        <pc:chgData name="LIM SONG HAN" userId="S::songhan.23@ichat.sp.edu.sg::b89c0b66-f811-4beb-8b78-9aa17df270c2" providerId="AD" clId="Web-{B8A29939-6A3B-4FC3-CC1C-31BEDCFBF499}" dt="2024-08-02T17:40:06.665" v="650"/>
        <pc:sldMkLst>
          <pc:docMk/>
          <pc:sldMk cId="1138965567" sldId="256"/>
        </pc:sldMkLst>
      </pc:sldChg>
      <pc:sldChg chg="modSp ord">
        <pc:chgData name="LIM SONG HAN" userId="S::songhan.23@ichat.sp.edu.sg::b89c0b66-f811-4beb-8b78-9aa17df270c2" providerId="AD" clId="Web-{B8A29939-6A3B-4FC3-CC1C-31BEDCFBF499}" dt="2024-08-02T17:31:10.153" v="358"/>
        <pc:sldMkLst>
          <pc:docMk/>
          <pc:sldMk cId="744485160" sldId="257"/>
        </pc:sldMkLst>
        <pc:spChg chg="mod">
          <ac:chgData name="LIM SONG HAN" userId="S::songhan.23@ichat.sp.edu.sg::b89c0b66-f811-4beb-8b78-9aa17df270c2" providerId="AD" clId="Web-{B8A29939-6A3B-4FC3-CC1C-31BEDCFBF499}" dt="2024-08-02T17:18:10.037" v="200" actId="1076"/>
          <ac:spMkLst>
            <pc:docMk/>
            <pc:sldMk cId="744485160" sldId="257"/>
            <ac:spMk id="2" creationId="{D164A00F-4FC0-D188-EE1F-9250DF319C76}"/>
          </ac:spMkLst>
        </pc:spChg>
        <pc:spChg chg="mod">
          <ac:chgData name="LIM SONG HAN" userId="S::songhan.23@ichat.sp.edu.sg::b89c0b66-f811-4beb-8b78-9aa17df270c2" providerId="AD" clId="Web-{B8A29939-6A3B-4FC3-CC1C-31BEDCFBF499}" dt="2024-08-02T17:26:19.969" v="314" actId="20577"/>
          <ac:spMkLst>
            <pc:docMk/>
            <pc:sldMk cId="744485160" sldId="257"/>
            <ac:spMk id="3" creationId="{19F4CFA9-F361-FCDF-1E6A-77D0A963FCB0}"/>
          </ac:spMkLst>
        </pc:spChg>
      </pc:sldChg>
      <pc:sldChg chg="addSp modSp new del">
        <pc:chgData name="LIM SONG HAN" userId="S::songhan.23@ichat.sp.edu.sg::b89c0b66-f811-4beb-8b78-9aa17df270c2" providerId="AD" clId="Web-{B8A29939-6A3B-4FC3-CC1C-31BEDCFBF499}" dt="2024-08-02T17:43:08.485" v="689"/>
        <pc:sldMkLst>
          <pc:docMk/>
          <pc:sldMk cId="3955872175" sldId="258"/>
        </pc:sldMkLst>
        <pc:spChg chg="mod">
          <ac:chgData name="LIM SONG HAN" userId="S::songhan.23@ichat.sp.edu.sg::b89c0b66-f811-4beb-8b78-9aa17df270c2" providerId="AD" clId="Web-{B8A29939-6A3B-4FC3-CC1C-31BEDCFBF499}" dt="2024-08-02T17:29:29.100" v="334" actId="20577"/>
          <ac:spMkLst>
            <pc:docMk/>
            <pc:sldMk cId="3955872175" sldId="258"/>
            <ac:spMk id="2" creationId="{2ED5024A-168E-93AD-CBC2-07ED2F6B0E79}"/>
          </ac:spMkLst>
        </pc:spChg>
        <pc:spChg chg="mod">
          <ac:chgData name="LIM SONG HAN" userId="S::songhan.23@ichat.sp.edu.sg::b89c0b66-f811-4beb-8b78-9aa17df270c2" providerId="AD" clId="Web-{B8A29939-6A3B-4FC3-CC1C-31BEDCFBF499}" dt="2024-08-02T17:29:30.896" v="335" actId="20577"/>
          <ac:spMkLst>
            <pc:docMk/>
            <pc:sldMk cId="3955872175" sldId="258"/>
            <ac:spMk id="3" creationId="{664FE9BE-0270-828C-58AC-DC2E3FA6D69F}"/>
          </ac:spMkLst>
        </pc:spChg>
        <pc:picChg chg="add mod">
          <ac:chgData name="LIM SONG HAN" userId="S::songhan.23@ichat.sp.edu.sg::b89c0b66-f811-4beb-8b78-9aa17df270c2" providerId="AD" clId="Web-{B8A29939-6A3B-4FC3-CC1C-31BEDCFBF499}" dt="2024-08-02T17:30:26.007" v="343" actId="1076"/>
          <ac:picMkLst>
            <pc:docMk/>
            <pc:sldMk cId="3955872175" sldId="258"/>
            <ac:picMk id="4" creationId="{F954AA01-07E8-32F5-DFB0-B23E60EEAB48}"/>
          </ac:picMkLst>
        </pc:picChg>
      </pc:sldChg>
      <pc:sldChg chg="addSp delSp modSp add replId">
        <pc:chgData name="LIM SONG HAN" userId="S::songhan.23@ichat.sp.edu.sg::b89c0b66-f811-4beb-8b78-9aa17df270c2" providerId="AD" clId="Web-{B8A29939-6A3B-4FC3-CC1C-31BEDCFBF499}" dt="2024-08-02T17:42:21.062" v="686" actId="20577"/>
        <pc:sldMkLst>
          <pc:docMk/>
          <pc:sldMk cId="4034044117" sldId="259"/>
        </pc:sldMkLst>
        <pc:spChg chg="mod">
          <ac:chgData name="LIM SONG HAN" userId="S::songhan.23@ichat.sp.edu.sg::b89c0b66-f811-4beb-8b78-9aa17df270c2" providerId="AD" clId="Web-{B8A29939-6A3B-4FC3-CC1C-31BEDCFBF499}" dt="2024-08-02T17:30:44.633" v="349" actId="1076"/>
          <ac:spMkLst>
            <pc:docMk/>
            <pc:sldMk cId="4034044117" sldId="259"/>
            <ac:spMk id="3" creationId="{19F4CFA9-F361-FCDF-1E6A-77D0A963FCB0}"/>
          </ac:spMkLst>
        </pc:spChg>
        <pc:spChg chg="add del">
          <ac:chgData name="LIM SONG HAN" userId="S::songhan.23@ichat.sp.edu.sg::b89c0b66-f811-4beb-8b78-9aa17df270c2" providerId="AD" clId="Web-{B8A29939-6A3B-4FC3-CC1C-31BEDCFBF499}" dt="2024-08-02T17:31:11.434" v="359"/>
          <ac:spMkLst>
            <pc:docMk/>
            <pc:sldMk cId="4034044117" sldId="259"/>
            <ac:spMk id="8" creationId="{5608AC3E-8BFC-8BA0-7AFC-C69FC0AA3365}"/>
          </ac:spMkLst>
        </pc:spChg>
        <pc:spChg chg="mod">
          <ac:chgData name="LIM SONG HAN" userId="S::songhan.23@ichat.sp.edu.sg::b89c0b66-f811-4beb-8b78-9aa17df270c2" providerId="AD" clId="Web-{B8A29939-6A3B-4FC3-CC1C-31BEDCFBF499}" dt="2024-08-02T17:30:57.887" v="356" actId="20577"/>
          <ac:spMkLst>
            <pc:docMk/>
            <pc:sldMk cId="4034044117" sldId="259"/>
            <ac:spMk id="13" creationId="{90AE996F-5C1A-4DD0-B66D-9C837744AAA3}"/>
          </ac:spMkLst>
        </pc:spChg>
        <pc:spChg chg="add mod">
          <ac:chgData name="LIM SONG HAN" userId="S::songhan.23@ichat.sp.edu.sg::b89c0b66-f811-4beb-8b78-9aa17df270c2" providerId="AD" clId="Web-{B8A29939-6A3B-4FC3-CC1C-31BEDCFBF499}" dt="2024-08-02T17:42:21.062" v="686" actId="20577"/>
          <ac:spMkLst>
            <pc:docMk/>
            <pc:sldMk cId="4034044117" sldId="259"/>
            <ac:spMk id="15" creationId="{9ACB235F-A5E1-7E5E-A0C4-7B5BD6F53C66}"/>
          </ac:spMkLst>
        </pc:spChg>
        <pc:spChg chg="add mod">
          <ac:chgData name="LIM SONG HAN" userId="S::songhan.23@ichat.sp.edu.sg::b89c0b66-f811-4beb-8b78-9aa17df270c2" providerId="AD" clId="Web-{B8A29939-6A3B-4FC3-CC1C-31BEDCFBF499}" dt="2024-08-02T17:37:02.192" v="554" actId="20577"/>
          <ac:spMkLst>
            <pc:docMk/>
            <pc:sldMk cId="4034044117" sldId="259"/>
            <ac:spMk id="19" creationId="{D78854F1-32DA-216F-4DC0-D66C7D830858}"/>
          </ac:spMkLst>
        </pc:spChg>
        <pc:spChg chg="add mod">
          <ac:chgData name="LIM SONG HAN" userId="S::songhan.23@ichat.sp.edu.sg::b89c0b66-f811-4beb-8b78-9aa17df270c2" providerId="AD" clId="Web-{B8A29939-6A3B-4FC3-CC1C-31BEDCFBF499}" dt="2024-08-02T17:37:19.834" v="560" actId="1076"/>
          <ac:spMkLst>
            <pc:docMk/>
            <pc:sldMk cId="4034044117" sldId="259"/>
            <ac:spMk id="20" creationId="{2534489D-5EB6-D70E-AD34-05C7BEC2ADDA}"/>
          </ac:spMkLst>
        </pc:spChg>
        <pc:picChg chg="del">
          <ac:chgData name="LIM SONG HAN" userId="S::songhan.23@ichat.sp.edu.sg::b89c0b66-f811-4beb-8b78-9aa17df270c2" providerId="AD" clId="Web-{B8A29939-6A3B-4FC3-CC1C-31BEDCFBF499}" dt="2024-08-02T17:30:22.273" v="341"/>
          <ac:picMkLst>
            <pc:docMk/>
            <pc:sldMk cId="4034044117" sldId="259"/>
            <ac:picMk id="5" creationId="{82773C01-F70B-2F38-91E0-237B65BB43BE}"/>
          </ac:picMkLst>
        </pc:picChg>
        <pc:picChg chg="add mod">
          <ac:chgData name="LIM SONG HAN" userId="S::songhan.23@ichat.sp.edu.sg::b89c0b66-f811-4beb-8b78-9aa17df270c2" providerId="AD" clId="Web-{B8A29939-6A3B-4FC3-CC1C-31BEDCFBF499}" dt="2024-08-02T17:36:39.223" v="546" actId="1076"/>
          <ac:picMkLst>
            <pc:docMk/>
            <pc:sldMk cId="4034044117" sldId="259"/>
            <ac:picMk id="6" creationId="{88D827D5-101D-CC7D-C580-1764A61BB837}"/>
          </ac:picMkLst>
        </pc:picChg>
        <pc:picChg chg="del">
          <ac:chgData name="LIM SONG HAN" userId="S::songhan.23@ichat.sp.edu.sg::b89c0b66-f811-4beb-8b78-9aa17df270c2" providerId="AD" clId="Web-{B8A29939-6A3B-4FC3-CC1C-31BEDCFBF499}" dt="2024-08-02T17:30:23.601" v="342"/>
          <ac:picMkLst>
            <pc:docMk/>
            <pc:sldMk cId="4034044117" sldId="259"/>
            <ac:picMk id="7" creationId="{F632F254-77B0-189F-C8B3-780ADEE9AC65}"/>
          </ac:picMkLst>
        </pc:picChg>
        <pc:picChg chg="add mod">
          <ac:chgData name="LIM SONG HAN" userId="S::songhan.23@ichat.sp.edu.sg::b89c0b66-f811-4beb-8b78-9aa17df270c2" providerId="AD" clId="Web-{B8A29939-6A3B-4FC3-CC1C-31BEDCFBF499}" dt="2024-08-02T17:36:37.661" v="545" actId="1076"/>
          <ac:picMkLst>
            <pc:docMk/>
            <pc:sldMk cId="4034044117" sldId="259"/>
            <ac:picMk id="16" creationId="{C6DD5275-6F71-4F99-4A8A-2064CBEBCE9F}"/>
          </ac:picMkLst>
        </pc:picChg>
      </pc:sldChg>
      <pc:sldChg chg="addSp delSp modSp new del mod setBg">
        <pc:chgData name="LIM SONG HAN" userId="S::songhan.23@ichat.sp.edu.sg::b89c0b66-f811-4beb-8b78-9aa17df270c2" providerId="AD" clId="Web-{B8A29939-6A3B-4FC3-CC1C-31BEDCFBF499}" dt="2024-08-02T17:42:03.312" v="683"/>
        <pc:sldMkLst>
          <pc:docMk/>
          <pc:sldMk cId="1561886229" sldId="260"/>
        </pc:sldMkLst>
        <pc:spChg chg="mod">
          <ac:chgData name="LIM SONG HAN" userId="S::songhan.23@ichat.sp.edu.sg::b89c0b66-f811-4beb-8b78-9aa17df270c2" providerId="AD" clId="Web-{B8A29939-6A3B-4FC3-CC1C-31BEDCFBF499}" dt="2024-08-02T17:39:13.617" v="647"/>
          <ac:spMkLst>
            <pc:docMk/>
            <pc:sldMk cId="1561886229" sldId="260"/>
            <ac:spMk id="2" creationId="{6AAED389-E557-59A2-D32D-4DD2A0047866}"/>
          </ac:spMkLst>
        </pc:spChg>
        <pc:spChg chg="del mod">
          <ac:chgData name="LIM SONG HAN" userId="S::songhan.23@ichat.sp.edu.sg::b89c0b66-f811-4beb-8b78-9aa17df270c2" providerId="AD" clId="Web-{B8A29939-6A3B-4FC3-CC1C-31BEDCFBF499}" dt="2024-08-02T17:39:13.617" v="647"/>
          <ac:spMkLst>
            <pc:docMk/>
            <pc:sldMk cId="1561886229" sldId="260"/>
            <ac:spMk id="3" creationId="{05054674-A91C-A49E-B0A6-B17F4BDCC13F}"/>
          </ac:spMkLst>
        </pc:spChg>
        <pc:spChg chg="add">
          <ac:chgData name="LIM SONG HAN" userId="S::songhan.23@ichat.sp.edu.sg::b89c0b66-f811-4beb-8b78-9aa17df270c2" providerId="AD" clId="Web-{B8A29939-6A3B-4FC3-CC1C-31BEDCFBF499}" dt="2024-08-02T17:39:13.617" v="647"/>
          <ac:spMkLst>
            <pc:docMk/>
            <pc:sldMk cId="1561886229" sldId="260"/>
            <ac:spMk id="9" creationId="{BACC6370-2D7E-4714-9D71-7542949D7D5D}"/>
          </ac:spMkLst>
        </pc:spChg>
        <pc:spChg chg="add">
          <ac:chgData name="LIM SONG HAN" userId="S::songhan.23@ichat.sp.edu.sg::b89c0b66-f811-4beb-8b78-9aa17df270c2" providerId="AD" clId="Web-{B8A29939-6A3B-4FC3-CC1C-31BEDCFBF499}" dt="2024-08-02T17:39:13.617" v="647"/>
          <ac:spMkLst>
            <pc:docMk/>
            <pc:sldMk cId="1561886229" sldId="260"/>
            <ac:spMk id="11" creationId="{F68B3F68-107C-434F-AA38-110D5EA91B85}"/>
          </ac:spMkLst>
        </pc:spChg>
        <pc:spChg chg="add">
          <ac:chgData name="LIM SONG HAN" userId="S::songhan.23@ichat.sp.edu.sg::b89c0b66-f811-4beb-8b78-9aa17df270c2" providerId="AD" clId="Web-{B8A29939-6A3B-4FC3-CC1C-31BEDCFBF499}" dt="2024-08-02T17:39:13.617" v="647"/>
          <ac:spMkLst>
            <pc:docMk/>
            <pc:sldMk cId="1561886229" sldId="260"/>
            <ac:spMk id="13" creationId="{AAD0DBB9-1A4B-4391-81D4-CB19F9AB918A}"/>
          </ac:spMkLst>
        </pc:spChg>
        <pc:spChg chg="add">
          <ac:chgData name="LIM SONG HAN" userId="S::songhan.23@ichat.sp.edu.sg::b89c0b66-f811-4beb-8b78-9aa17df270c2" providerId="AD" clId="Web-{B8A29939-6A3B-4FC3-CC1C-31BEDCFBF499}" dt="2024-08-02T17:39:13.617" v="647"/>
          <ac:spMkLst>
            <pc:docMk/>
            <pc:sldMk cId="1561886229" sldId="260"/>
            <ac:spMk id="15" creationId="{063BBA22-50EA-4C4D-BE05-F1CE4E63AA56}"/>
          </ac:spMkLst>
        </pc:spChg>
        <pc:graphicFrameChg chg="add mod">
          <ac:chgData name="LIM SONG HAN" userId="S::songhan.23@ichat.sp.edu.sg::b89c0b66-f811-4beb-8b78-9aa17df270c2" providerId="AD" clId="Web-{B8A29939-6A3B-4FC3-CC1C-31BEDCFBF499}" dt="2024-08-02T17:40:47.326" v="658" actId="1076"/>
          <ac:graphicFrameMkLst>
            <pc:docMk/>
            <pc:sldMk cId="1561886229" sldId="260"/>
            <ac:graphicFrameMk id="5" creationId="{156EFACF-D5B6-5755-7D4E-43B5D0FA9E44}"/>
          </ac:graphicFrameMkLst>
        </pc:graphicFrameChg>
      </pc:sldChg>
      <pc:sldChg chg="modSp add del replId">
        <pc:chgData name="LIM SONG HAN" userId="S::songhan.23@ichat.sp.edu.sg::b89c0b66-f811-4beb-8b78-9aa17df270c2" providerId="AD" clId="Web-{B8A29939-6A3B-4FC3-CC1C-31BEDCFBF499}" dt="2024-08-02T17:40:35.232" v="655"/>
        <pc:sldMkLst>
          <pc:docMk/>
          <pc:sldMk cId="375978018" sldId="261"/>
        </pc:sldMkLst>
        <pc:spChg chg="mod">
          <ac:chgData name="LIM SONG HAN" userId="S::songhan.23@ichat.sp.edu.sg::b89c0b66-f811-4beb-8b78-9aa17df270c2" providerId="AD" clId="Web-{B8A29939-6A3B-4FC3-CC1C-31BEDCFBF499}" dt="2024-08-02T17:40:30.697" v="652" actId="20577"/>
          <ac:spMkLst>
            <pc:docMk/>
            <pc:sldMk cId="375978018" sldId="261"/>
            <ac:spMk id="2" creationId="{D01BFF8F-ED5F-0CF5-36BD-CF57846C1C75}"/>
          </ac:spMkLst>
        </pc:spChg>
      </pc:sldChg>
      <pc:sldChg chg="add del replId">
        <pc:chgData name="LIM SONG HAN" userId="S::songhan.23@ichat.sp.edu.sg::b89c0b66-f811-4beb-8b78-9aa17df270c2" providerId="AD" clId="Web-{B8A29939-6A3B-4FC3-CC1C-31BEDCFBF499}" dt="2024-08-02T17:40:36.810" v="656"/>
        <pc:sldMkLst>
          <pc:docMk/>
          <pc:sldMk cId="34405619" sldId="262"/>
        </pc:sldMkLst>
      </pc:sldChg>
      <pc:sldChg chg="addSp delSp modSp add replId">
        <pc:chgData name="LIM SONG HAN" userId="S::songhan.23@ichat.sp.edu.sg::b89c0b66-f811-4beb-8b78-9aa17df270c2" providerId="AD" clId="Web-{B8A29939-6A3B-4FC3-CC1C-31BEDCFBF499}" dt="2024-08-02T17:41:51.530" v="682"/>
        <pc:sldMkLst>
          <pc:docMk/>
          <pc:sldMk cId="3238970631" sldId="263"/>
        </pc:sldMkLst>
        <pc:spChg chg="mod">
          <ac:chgData name="LIM SONG HAN" userId="S::songhan.23@ichat.sp.edu.sg::b89c0b66-f811-4beb-8b78-9aa17df270c2" providerId="AD" clId="Web-{B8A29939-6A3B-4FC3-CC1C-31BEDCFBF499}" dt="2024-08-02T17:41:51.530" v="682"/>
          <ac:spMkLst>
            <pc:docMk/>
            <pc:sldMk cId="3238970631" sldId="263"/>
            <ac:spMk id="2" creationId="{D01BFF8F-ED5F-0CF5-36BD-CF57846C1C75}"/>
          </ac:spMkLst>
        </pc:spChg>
        <pc:spChg chg="add del mod">
          <ac:chgData name="LIM SONG HAN" userId="S::songhan.23@ichat.sp.edu.sg::b89c0b66-f811-4beb-8b78-9aa17df270c2" providerId="AD" clId="Web-{B8A29939-6A3B-4FC3-CC1C-31BEDCFBF499}" dt="2024-08-02T17:41:38.249" v="679"/>
          <ac:spMkLst>
            <pc:docMk/>
            <pc:sldMk cId="3238970631" sldId="263"/>
            <ac:spMk id="3" creationId="{909B1990-94FE-4329-9A78-EF38A3838B6E}"/>
          </ac:spMkLst>
        </pc:spChg>
        <pc:spChg chg="del">
          <ac:chgData name="LIM SONG HAN" userId="S::songhan.23@ichat.sp.edu.sg::b89c0b66-f811-4beb-8b78-9aa17df270c2" providerId="AD" clId="Web-{B8A29939-6A3B-4FC3-CC1C-31BEDCFBF499}" dt="2024-08-02T17:41:51.530" v="682"/>
          <ac:spMkLst>
            <pc:docMk/>
            <pc:sldMk cId="3238970631" sldId="263"/>
            <ac:spMk id="8" creationId="{C7D023E4-8DE1-436E-9847-ED6A4B4B04FD}"/>
          </ac:spMkLst>
        </pc:spChg>
        <pc:spChg chg="mod">
          <ac:chgData name="LIM SONG HAN" userId="S::songhan.23@ichat.sp.edu.sg::b89c0b66-f811-4beb-8b78-9aa17df270c2" providerId="AD" clId="Web-{B8A29939-6A3B-4FC3-CC1C-31BEDCFBF499}" dt="2024-08-02T17:41:24.155" v="672" actId="1076"/>
          <ac:spMkLst>
            <pc:docMk/>
            <pc:sldMk cId="3238970631" sldId="263"/>
            <ac:spMk id="16" creationId="{A877CB3E-FE2B-43A7-A987-F921A9249489}"/>
          </ac:spMkLst>
        </pc:spChg>
        <pc:spChg chg="add">
          <ac:chgData name="LIM SONG HAN" userId="S::songhan.23@ichat.sp.edu.sg::b89c0b66-f811-4beb-8b78-9aa17df270c2" providerId="AD" clId="Web-{B8A29939-6A3B-4FC3-CC1C-31BEDCFBF499}" dt="2024-08-02T17:41:51.530" v="682"/>
          <ac:spMkLst>
            <pc:docMk/>
            <pc:sldMk cId="3238970631" sldId="263"/>
            <ac:spMk id="30" creationId="{1D63C574-BFD2-41A1-A567-B0C3CC7FDD4F}"/>
          </ac:spMkLst>
        </pc:spChg>
        <pc:spChg chg="add">
          <ac:chgData name="LIM SONG HAN" userId="S::songhan.23@ichat.sp.edu.sg::b89c0b66-f811-4beb-8b78-9aa17df270c2" providerId="AD" clId="Web-{B8A29939-6A3B-4FC3-CC1C-31BEDCFBF499}" dt="2024-08-02T17:41:51.530" v="682"/>
          <ac:spMkLst>
            <pc:docMk/>
            <pc:sldMk cId="3238970631" sldId="263"/>
            <ac:spMk id="32" creationId="{E2A46BAB-8C31-42B2-90E8-B26DD3E81D37}"/>
          </ac:spMkLst>
        </pc:spChg>
        <pc:grpChg chg="del">
          <ac:chgData name="LIM SONG HAN" userId="S::songhan.23@ichat.sp.edu.sg::b89c0b66-f811-4beb-8b78-9aa17df270c2" providerId="AD" clId="Web-{B8A29939-6A3B-4FC3-CC1C-31BEDCFBF499}" dt="2024-08-02T17:41:51.530" v="682"/>
          <ac:grpSpMkLst>
            <pc:docMk/>
            <pc:sldMk cId="3238970631" sldId="263"/>
            <ac:grpSpMk id="10" creationId="{97264A61-6AE3-4DC0-A455-5EDC604E394D}"/>
          </ac:grpSpMkLst>
        </pc:grpChg>
        <pc:grpChg chg="add del">
          <ac:chgData name="LIM SONG HAN" userId="S::songhan.23@ichat.sp.edu.sg::b89c0b66-f811-4beb-8b78-9aa17df270c2" providerId="AD" clId="Web-{B8A29939-6A3B-4FC3-CC1C-31BEDCFBF499}" dt="2024-08-02T17:41:51.530" v="682"/>
          <ac:grpSpMkLst>
            <pc:docMk/>
            <pc:sldMk cId="3238970631" sldId="263"/>
            <ac:grpSpMk id="14" creationId="{D691EE10-D5F3-48FA-BE55-F24A0BE59EF6}"/>
          </ac:grpSpMkLst>
        </pc:grpChg>
        <pc:grpChg chg="del">
          <ac:chgData name="LIM SONG HAN" userId="S::songhan.23@ichat.sp.edu.sg::b89c0b66-f811-4beb-8b78-9aa17df270c2" providerId="AD" clId="Web-{B8A29939-6A3B-4FC3-CC1C-31BEDCFBF499}" dt="2024-08-02T17:41:51.530" v="682"/>
          <ac:grpSpMkLst>
            <pc:docMk/>
            <pc:sldMk cId="3238970631" sldId="263"/>
            <ac:grpSpMk id="18" creationId="{43F5E015-E085-4624-B431-B42414448684}"/>
          </ac:grpSpMkLst>
        </pc:grpChg>
        <pc:grpChg chg="add">
          <ac:chgData name="LIM SONG HAN" userId="S::songhan.23@ichat.sp.edu.sg::b89c0b66-f811-4beb-8b78-9aa17df270c2" providerId="AD" clId="Web-{B8A29939-6A3B-4FC3-CC1C-31BEDCFBF499}" dt="2024-08-02T17:41:51.530" v="682"/>
          <ac:grpSpMkLst>
            <pc:docMk/>
            <pc:sldMk cId="3238970631" sldId="263"/>
            <ac:grpSpMk id="27" creationId="{43F5E015-E085-4624-B431-B42414448684}"/>
          </ac:grpSpMkLst>
        </pc:grpChg>
        <pc:grpChg chg="add">
          <ac:chgData name="LIM SONG HAN" userId="S::songhan.23@ichat.sp.edu.sg::b89c0b66-f811-4beb-8b78-9aa17df270c2" providerId="AD" clId="Web-{B8A29939-6A3B-4FC3-CC1C-31BEDCFBF499}" dt="2024-08-02T17:41:51.530" v="682"/>
          <ac:grpSpMkLst>
            <pc:docMk/>
            <pc:sldMk cId="3238970631" sldId="263"/>
            <ac:grpSpMk id="34" creationId="{B3F7A3C7-0737-4E57-B30E-8EEFE638B401}"/>
          </ac:grpSpMkLst>
        </pc:grpChg>
        <pc:graphicFrameChg chg="add mod modGraphic">
          <ac:chgData name="LIM SONG HAN" userId="S::songhan.23@ichat.sp.edu.sg::b89c0b66-f811-4beb-8b78-9aa17df270c2" providerId="AD" clId="Web-{B8A29939-6A3B-4FC3-CC1C-31BEDCFBF499}" dt="2024-08-02T17:41:51.530" v="682"/>
          <ac:graphicFrameMkLst>
            <pc:docMk/>
            <pc:sldMk cId="3238970631" sldId="263"/>
            <ac:graphicFrameMk id="5" creationId="{DB9D1337-57D2-8FB4-53F9-5FFEAE2543AF}"/>
          </ac:graphicFrameMkLst>
        </pc:graphicFrameChg>
        <pc:graphicFrameChg chg="add del">
          <ac:chgData name="LIM SONG HAN" userId="S::songhan.23@ichat.sp.edu.sg::b89c0b66-f811-4beb-8b78-9aa17df270c2" providerId="AD" clId="Web-{B8A29939-6A3B-4FC3-CC1C-31BEDCFBF499}" dt="2024-08-02T17:40:54.951" v="662"/>
          <ac:graphicFrameMkLst>
            <pc:docMk/>
            <pc:sldMk cId="3238970631" sldId="263"/>
            <ac:graphicFrameMk id="38" creationId="{874B30E9-EE64-14CB-BCDD-762587954ABE}"/>
          </ac:graphicFrameMkLst>
        </pc:graphicFrameChg>
      </pc:sldChg>
      <pc:sldChg chg="delSp modSp add del ord replId">
        <pc:chgData name="LIM SONG HAN" userId="S::songhan.23@ichat.sp.edu.sg::b89c0b66-f811-4beb-8b78-9aa17df270c2" providerId="AD" clId="Web-{B8A29939-6A3B-4FC3-CC1C-31BEDCFBF499}" dt="2024-08-02T17:43:59.768" v="700"/>
        <pc:sldMkLst>
          <pc:docMk/>
          <pc:sldMk cId="1980110907" sldId="264"/>
        </pc:sldMkLst>
        <pc:spChg chg="mod">
          <ac:chgData name="LIM SONG HAN" userId="S::songhan.23@ichat.sp.edu.sg::b89c0b66-f811-4beb-8b78-9aa17df270c2" providerId="AD" clId="Web-{B8A29939-6A3B-4FC3-CC1C-31BEDCFBF499}" dt="2024-08-02T17:43:47.533" v="699" actId="1076"/>
          <ac:spMkLst>
            <pc:docMk/>
            <pc:sldMk cId="1980110907" sldId="264"/>
            <ac:spMk id="2" creationId="{D164A00F-4FC0-D188-EE1F-9250DF319C76}"/>
          </ac:spMkLst>
        </pc:spChg>
        <pc:spChg chg="del mod">
          <ac:chgData name="LIM SONG HAN" userId="S::songhan.23@ichat.sp.edu.sg::b89c0b66-f811-4beb-8b78-9aa17df270c2" providerId="AD" clId="Web-{B8A29939-6A3B-4FC3-CC1C-31BEDCFBF499}" dt="2024-08-02T17:43:45.002" v="698"/>
          <ac:spMkLst>
            <pc:docMk/>
            <pc:sldMk cId="1980110907" sldId="264"/>
            <ac:spMk id="15" creationId="{9ACB235F-A5E1-7E5E-A0C4-7B5BD6F53C66}"/>
          </ac:spMkLst>
        </pc:spChg>
        <pc:spChg chg="del">
          <ac:chgData name="LIM SONG HAN" userId="S::songhan.23@ichat.sp.edu.sg::b89c0b66-f811-4beb-8b78-9aa17df270c2" providerId="AD" clId="Web-{B8A29939-6A3B-4FC3-CC1C-31BEDCFBF499}" dt="2024-08-02T17:43:13.845" v="691"/>
          <ac:spMkLst>
            <pc:docMk/>
            <pc:sldMk cId="1980110907" sldId="264"/>
            <ac:spMk id="19" creationId="{D78854F1-32DA-216F-4DC0-D66C7D830858}"/>
          </ac:spMkLst>
        </pc:spChg>
        <pc:spChg chg="del">
          <ac:chgData name="LIM SONG HAN" userId="S::songhan.23@ichat.sp.edu.sg::b89c0b66-f811-4beb-8b78-9aa17df270c2" providerId="AD" clId="Web-{B8A29939-6A3B-4FC3-CC1C-31BEDCFBF499}" dt="2024-08-02T17:43:14.985" v="693"/>
          <ac:spMkLst>
            <pc:docMk/>
            <pc:sldMk cId="1980110907" sldId="264"/>
            <ac:spMk id="20" creationId="{2534489D-5EB6-D70E-AD34-05C7BEC2ADDA}"/>
          </ac:spMkLst>
        </pc:spChg>
        <pc:picChg chg="del">
          <ac:chgData name="LIM SONG HAN" userId="S::songhan.23@ichat.sp.edu.sg::b89c0b66-f811-4beb-8b78-9aa17df270c2" providerId="AD" clId="Web-{B8A29939-6A3B-4FC3-CC1C-31BEDCFBF499}" dt="2024-08-02T17:43:14.548" v="692"/>
          <ac:picMkLst>
            <pc:docMk/>
            <pc:sldMk cId="1980110907" sldId="264"/>
            <ac:picMk id="6" creationId="{88D827D5-101D-CC7D-C580-1764A61BB837}"/>
          </ac:picMkLst>
        </pc:picChg>
        <pc:picChg chg="del">
          <ac:chgData name="LIM SONG HAN" userId="S::songhan.23@ichat.sp.edu.sg::b89c0b66-f811-4beb-8b78-9aa17df270c2" providerId="AD" clId="Web-{B8A29939-6A3B-4FC3-CC1C-31BEDCFBF499}" dt="2024-08-02T17:43:12.798" v="690"/>
          <ac:picMkLst>
            <pc:docMk/>
            <pc:sldMk cId="1980110907" sldId="264"/>
            <ac:picMk id="16" creationId="{C6DD5275-6F71-4F99-4A8A-2064CBEBCE9F}"/>
          </ac:picMkLst>
        </pc:picChg>
      </pc:sldChg>
      <pc:sldChg chg="addSp delSp modSp add replId">
        <pc:chgData name="LIM SONG HAN" userId="S::songhan.23@ichat.sp.edu.sg::b89c0b66-f811-4beb-8b78-9aa17df270c2" providerId="AD" clId="Web-{B8A29939-6A3B-4FC3-CC1C-31BEDCFBF499}" dt="2024-08-02T17:58:52.126" v="837" actId="20577"/>
        <pc:sldMkLst>
          <pc:docMk/>
          <pc:sldMk cId="2064542631" sldId="264"/>
        </pc:sldMkLst>
        <pc:spChg chg="mod">
          <ac:chgData name="LIM SONG HAN" userId="S::songhan.23@ichat.sp.edu.sg::b89c0b66-f811-4beb-8b78-9aa17df270c2" providerId="AD" clId="Web-{B8A29939-6A3B-4FC3-CC1C-31BEDCFBF499}" dt="2024-08-02T17:44:09.612" v="711" actId="20577"/>
          <ac:spMkLst>
            <pc:docMk/>
            <pc:sldMk cId="2064542631" sldId="264"/>
            <ac:spMk id="2" creationId="{D164A00F-4FC0-D188-EE1F-9250DF319C76}"/>
          </ac:spMkLst>
        </pc:spChg>
        <pc:spChg chg="mod">
          <ac:chgData name="LIM SONG HAN" userId="S::songhan.23@ichat.sp.edu.sg::b89c0b66-f811-4beb-8b78-9aa17df270c2" providerId="AD" clId="Web-{B8A29939-6A3B-4FC3-CC1C-31BEDCFBF499}" dt="2024-08-02T17:58:52.126" v="837" actId="20577"/>
          <ac:spMkLst>
            <pc:docMk/>
            <pc:sldMk cId="2064542631" sldId="264"/>
            <ac:spMk id="3" creationId="{19F4CFA9-F361-FCDF-1E6A-77D0A963FCB0}"/>
          </ac:spMkLst>
        </pc:spChg>
        <pc:picChg chg="add mod">
          <ac:chgData name="LIM SONG HAN" userId="S::songhan.23@ichat.sp.edu.sg::b89c0b66-f811-4beb-8b78-9aa17df270c2" providerId="AD" clId="Web-{B8A29939-6A3B-4FC3-CC1C-31BEDCFBF499}" dt="2024-08-02T17:52:14.143" v="816" actId="1076"/>
          <ac:picMkLst>
            <pc:docMk/>
            <pc:sldMk cId="2064542631" sldId="264"/>
            <ac:picMk id="4" creationId="{9287BC71-6805-1196-7C55-9B823A0CA91E}"/>
          </ac:picMkLst>
        </pc:picChg>
        <pc:picChg chg="del">
          <ac:chgData name="LIM SONG HAN" userId="S::songhan.23@ichat.sp.edu.sg::b89c0b66-f811-4beb-8b78-9aa17df270c2" providerId="AD" clId="Web-{B8A29939-6A3B-4FC3-CC1C-31BEDCFBF499}" dt="2024-08-02T17:44:13.549" v="713"/>
          <ac:picMkLst>
            <pc:docMk/>
            <pc:sldMk cId="2064542631" sldId="264"/>
            <ac:picMk id="5" creationId="{82773C01-F70B-2F38-91E0-237B65BB43BE}"/>
          </ac:picMkLst>
        </pc:picChg>
        <pc:picChg chg="add mod">
          <ac:chgData name="LIM SONG HAN" userId="S::songhan.23@ichat.sp.edu.sg::b89c0b66-f811-4beb-8b78-9aa17df270c2" providerId="AD" clId="Web-{B8A29939-6A3B-4FC3-CC1C-31BEDCFBF499}" dt="2024-08-02T17:49:29.759" v="789" actId="1076"/>
          <ac:picMkLst>
            <pc:docMk/>
            <pc:sldMk cId="2064542631" sldId="264"/>
            <ac:picMk id="6" creationId="{FB929843-218D-0404-2261-725A13CA3EAF}"/>
          </ac:picMkLst>
        </pc:picChg>
        <pc:picChg chg="del">
          <ac:chgData name="LIM SONG HAN" userId="S::songhan.23@ichat.sp.edu.sg::b89c0b66-f811-4beb-8b78-9aa17df270c2" providerId="AD" clId="Web-{B8A29939-6A3B-4FC3-CC1C-31BEDCFBF499}" dt="2024-08-02T17:44:13.237" v="712"/>
          <ac:picMkLst>
            <pc:docMk/>
            <pc:sldMk cId="2064542631" sldId="264"/>
            <ac:picMk id="7" creationId="{F632F254-77B0-189F-C8B3-780ADEE9AC65}"/>
          </ac:picMkLst>
        </pc:picChg>
        <pc:picChg chg="add mod">
          <ac:chgData name="LIM SONG HAN" userId="S::songhan.23@ichat.sp.edu.sg::b89c0b66-f811-4beb-8b78-9aa17df270c2" providerId="AD" clId="Web-{B8A29939-6A3B-4FC3-CC1C-31BEDCFBF499}" dt="2024-08-02T17:52:15.378" v="817" actId="1076"/>
          <ac:picMkLst>
            <pc:docMk/>
            <pc:sldMk cId="2064542631" sldId="264"/>
            <ac:picMk id="8" creationId="{EE444769-3932-FDB2-2BE1-406660ED2579}"/>
          </ac:picMkLst>
        </pc:picChg>
      </pc:sldChg>
      <pc:sldChg chg="addSp delSp modSp add replId">
        <pc:chgData name="LIM SONG HAN" userId="S::songhan.23@ichat.sp.edu.sg::b89c0b66-f811-4beb-8b78-9aa17df270c2" providerId="AD" clId="Web-{B8A29939-6A3B-4FC3-CC1C-31BEDCFBF499}" dt="2024-08-02T18:03:24.913" v="894" actId="20577"/>
        <pc:sldMkLst>
          <pc:docMk/>
          <pc:sldMk cId="3080038338" sldId="265"/>
        </pc:sldMkLst>
        <pc:spChg chg="mod">
          <ac:chgData name="LIM SONG HAN" userId="S::songhan.23@ichat.sp.edu.sg::b89c0b66-f811-4beb-8b78-9aa17df270c2" providerId="AD" clId="Web-{B8A29939-6A3B-4FC3-CC1C-31BEDCFBF499}" dt="2024-08-02T18:00:08.768" v="849" actId="20577"/>
          <ac:spMkLst>
            <pc:docMk/>
            <pc:sldMk cId="3080038338" sldId="265"/>
            <ac:spMk id="2" creationId="{D164A00F-4FC0-D188-EE1F-9250DF319C76}"/>
          </ac:spMkLst>
        </pc:spChg>
        <pc:spChg chg="mod">
          <ac:chgData name="LIM SONG HAN" userId="S::songhan.23@ichat.sp.edu.sg::b89c0b66-f811-4beb-8b78-9aa17df270c2" providerId="AD" clId="Web-{B8A29939-6A3B-4FC3-CC1C-31BEDCFBF499}" dt="2024-08-02T17:47:48.445" v="766" actId="20577"/>
          <ac:spMkLst>
            <pc:docMk/>
            <pc:sldMk cId="3080038338" sldId="265"/>
            <ac:spMk id="3" creationId="{19F4CFA9-F361-FCDF-1E6A-77D0A963FCB0}"/>
          </ac:spMkLst>
        </pc:spChg>
        <pc:spChg chg="add mod">
          <ac:chgData name="LIM SONG HAN" userId="S::songhan.23@ichat.sp.edu.sg::b89c0b66-f811-4beb-8b78-9aa17df270c2" providerId="AD" clId="Web-{B8A29939-6A3B-4FC3-CC1C-31BEDCFBF499}" dt="2024-08-02T18:03:24.913" v="894" actId="20577"/>
          <ac:spMkLst>
            <pc:docMk/>
            <pc:sldMk cId="3080038338" sldId="265"/>
            <ac:spMk id="15" creationId="{048F56EE-6C55-6624-D9E1-D2CE2E43806E}"/>
          </ac:spMkLst>
        </pc:spChg>
        <pc:picChg chg="del">
          <ac:chgData name="LIM SONG HAN" userId="S::songhan.23@ichat.sp.edu.sg::b89c0b66-f811-4beb-8b78-9aa17df270c2" providerId="AD" clId="Web-{B8A29939-6A3B-4FC3-CC1C-31BEDCFBF499}" dt="2024-08-02T17:47:22.897" v="758"/>
          <ac:picMkLst>
            <pc:docMk/>
            <pc:sldMk cId="3080038338" sldId="265"/>
            <ac:picMk id="4" creationId="{9287BC71-6805-1196-7C55-9B823A0CA91E}"/>
          </ac:picMkLst>
        </pc:picChg>
        <pc:picChg chg="add del mod">
          <ac:chgData name="LIM SONG HAN" userId="S::songhan.23@ichat.sp.edu.sg::b89c0b66-f811-4beb-8b78-9aa17df270c2" providerId="AD" clId="Web-{B8A29939-6A3B-4FC3-CC1C-31BEDCFBF499}" dt="2024-08-02T18:00:09.597" v="850"/>
          <ac:picMkLst>
            <pc:docMk/>
            <pc:sldMk cId="3080038338" sldId="265"/>
            <ac:picMk id="5" creationId="{F0B5AF9E-F299-099D-98BA-AAC6E96EE013}"/>
          </ac:picMkLst>
        </pc:picChg>
        <pc:picChg chg="add mod">
          <ac:chgData name="LIM SONG HAN" userId="S::songhan.23@ichat.sp.edu.sg::b89c0b66-f811-4beb-8b78-9aa17df270c2" providerId="AD" clId="Web-{B8A29939-6A3B-4FC3-CC1C-31BEDCFBF499}" dt="2024-08-02T17:59:09.923" v="843" actId="1076"/>
          <ac:picMkLst>
            <pc:docMk/>
            <pc:sldMk cId="3080038338" sldId="265"/>
            <ac:picMk id="6" creationId="{488CF171-3B1E-0449-58E3-F23B53D3BB85}"/>
          </ac:picMkLst>
        </pc:picChg>
        <pc:picChg chg="add mod">
          <ac:chgData name="LIM SONG HAN" userId="S::songhan.23@ichat.sp.edu.sg::b89c0b66-f811-4beb-8b78-9aa17df270c2" providerId="AD" clId="Web-{B8A29939-6A3B-4FC3-CC1C-31BEDCFBF499}" dt="2024-08-02T18:01:20.333" v="870" actId="1076"/>
          <ac:picMkLst>
            <pc:docMk/>
            <pc:sldMk cId="3080038338" sldId="265"/>
            <ac:picMk id="7" creationId="{A20E8979-CB47-DA46-C020-9112027BE4BB}"/>
          </ac:picMkLst>
        </pc:picChg>
        <pc:picChg chg="add mod">
          <ac:chgData name="LIM SONG HAN" userId="S::songhan.23@ichat.sp.edu.sg::b89c0b66-f811-4beb-8b78-9aa17df270c2" providerId="AD" clId="Web-{B8A29939-6A3B-4FC3-CC1C-31BEDCFBF499}" dt="2024-08-02T18:01:24.348" v="871" actId="14100"/>
          <ac:picMkLst>
            <pc:docMk/>
            <pc:sldMk cId="3080038338" sldId="265"/>
            <ac:picMk id="8" creationId="{7656322D-6533-8E40-E32A-6552054E5122}"/>
          </ac:picMkLst>
        </pc:picChg>
      </pc:sldChg>
      <pc:sldChg chg="modSp new del">
        <pc:chgData name="LIM SONG HAN" userId="S::songhan.23@ichat.sp.edu.sg::b89c0b66-f811-4beb-8b78-9aa17df270c2" providerId="AD" clId="Web-{B8A29939-6A3B-4FC3-CC1C-31BEDCFBF499}" dt="2024-08-02T18:06:23.167" v="929"/>
        <pc:sldMkLst>
          <pc:docMk/>
          <pc:sldMk cId="3699023625" sldId="266"/>
        </pc:sldMkLst>
        <pc:spChg chg="mod">
          <ac:chgData name="LIM SONG HAN" userId="S::songhan.23@ichat.sp.edu.sg::b89c0b66-f811-4beb-8b78-9aa17df270c2" providerId="AD" clId="Web-{B8A29939-6A3B-4FC3-CC1C-31BEDCFBF499}" dt="2024-08-02T18:03:53.820" v="906" actId="20577"/>
          <ac:spMkLst>
            <pc:docMk/>
            <pc:sldMk cId="3699023625" sldId="266"/>
            <ac:spMk id="2" creationId="{14F32F7E-53C2-8553-DE91-206A051825B1}"/>
          </ac:spMkLst>
        </pc:spChg>
      </pc:sldChg>
      <pc:sldChg chg="new del">
        <pc:chgData name="LIM SONG HAN" userId="S::songhan.23@ichat.sp.edu.sg::b89c0b66-f811-4beb-8b78-9aa17df270c2" providerId="AD" clId="Web-{B8A29939-6A3B-4FC3-CC1C-31BEDCFBF499}" dt="2024-08-02T18:05:34.026" v="909"/>
        <pc:sldMkLst>
          <pc:docMk/>
          <pc:sldMk cId="1452755821" sldId="267"/>
        </pc:sldMkLst>
      </pc:sldChg>
      <pc:sldChg chg="add replId">
        <pc:chgData name="LIM SONG HAN" userId="S::songhan.23@ichat.sp.edu.sg::b89c0b66-f811-4beb-8b78-9aa17df270c2" providerId="AD" clId="Web-{B8A29939-6A3B-4FC3-CC1C-31BEDCFBF499}" dt="2024-08-02T18:05:32.838" v="908"/>
        <pc:sldMkLst>
          <pc:docMk/>
          <pc:sldMk cId="813869283" sldId="268"/>
        </pc:sldMkLst>
      </pc:sldChg>
      <pc:sldChg chg="addSp delSp modSp add replId">
        <pc:chgData name="LIM SONG HAN" userId="S::songhan.23@ichat.sp.edu.sg::b89c0b66-f811-4beb-8b78-9aa17df270c2" providerId="AD" clId="Web-{B8A29939-6A3B-4FC3-CC1C-31BEDCFBF499}" dt="2024-08-02T18:31:29.836" v="2601" actId="20577"/>
        <pc:sldMkLst>
          <pc:docMk/>
          <pc:sldMk cId="1901435288" sldId="269"/>
        </pc:sldMkLst>
        <pc:spChg chg="mod">
          <ac:chgData name="LIM SONG HAN" userId="S::songhan.23@ichat.sp.edu.sg::b89c0b66-f811-4beb-8b78-9aa17df270c2" providerId="AD" clId="Web-{B8A29939-6A3B-4FC3-CC1C-31BEDCFBF499}" dt="2024-08-02T18:25:05.968" v="2453"/>
          <ac:spMkLst>
            <pc:docMk/>
            <pc:sldMk cId="1901435288" sldId="269"/>
            <ac:spMk id="2" creationId="{D164A00F-4FC0-D188-EE1F-9250DF319C76}"/>
          </ac:spMkLst>
        </pc:spChg>
        <pc:spChg chg="mod">
          <ac:chgData name="LIM SONG HAN" userId="S::songhan.23@ichat.sp.edu.sg::b89c0b66-f811-4beb-8b78-9aa17df270c2" providerId="AD" clId="Web-{B8A29939-6A3B-4FC3-CC1C-31BEDCFBF499}" dt="2024-08-02T18:31:29.836" v="2601" actId="20577"/>
          <ac:spMkLst>
            <pc:docMk/>
            <pc:sldMk cId="1901435288" sldId="269"/>
            <ac:spMk id="3" creationId="{19F4CFA9-F361-FCDF-1E6A-77D0A963FCB0}"/>
          </ac:spMkLst>
        </pc:spChg>
        <pc:spChg chg="del">
          <ac:chgData name="LIM SONG HAN" userId="S::songhan.23@ichat.sp.edu.sg::b89c0b66-f811-4beb-8b78-9aa17df270c2" providerId="AD" clId="Web-{B8A29939-6A3B-4FC3-CC1C-31BEDCFBF499}" dt="2024-08-02T18:25:05.968" v="2453"/>
          <ac:spMkLst>
            <pc:docMk/>
            <pc:sldMk cId="1901435288" sldId="269"/>
            <ac:spMk id="12" creationId="{C7D023E4-8DE1-436E-9847-ED6A4B4B04FD}"/>
          </ac:spMkLst>
        </pc:spChg>
        <pc:spChg chg="del">
          <ac:chgData name="LIM SONG HAN" userId="S::songhan.23@ichat.sp.edu.sg::b89c0b66-f811-4beb-8b78-9aa17df270c2" providerId="AD" clId="Web-{B8A29939-6A3B-4FC3-CC1C-31BEDCFBF499}" dt="2024-08-02T18:06:03.448" v="918"/>
          <ac:spMkLst>
            <pc:docMk/>
            <pc:sldMk cId="1901435288" sldId="269"/>
            <ac:spMk id="15" creationId="{048F56EE-6C55-6624-D9E1-D2CE2E43806E}"/>
          </ac:spMkLst>
        </pc:spChg>
        <pc:spChg chg="add">
          <ac:chgData name="LIM SONG HAN" userId="S::songhan.23@ichat.sp.edu.sg::b89c0b66-f811-4beb-8b78-9aa17df270c2" providerId="AD" clId="Web-{B8A29939-6A3B-4FC3-CC1C-31BEDCFBF499}" dt="2024-08-02T18:25:05.968" v="2453"/>
          <ac:spMkLst>
            <pc:docMk/>
            <pc:sldMk cId="1901435288" sldId="269"/>
            <ac:spMk id="39" creationId="{C3420C89-0B09-4632-A4AF-3971D08BF7A8}"/>
          </ac:spMkLst>
        </pc:spChg>
        <pc:spChg chg="add">
          <ac:chgData name="LIM SONG HAN" userId="S::songhan.23@ichat.sp.edu.sg::b89c0b66-f811-4beb-8b78-9aa17df270c2" providerId="AD" clId="Web-{B8A29939-6A3B-4FC3-CC1C-31BEDCFBF499}" dt="2024-08-02T18:25:05.968" v="2453"/>
          <ac:spMkLst>
            <pc:docMk/>
            <pc:sldMk cId="1901435288" sldId="269"/>
            <ac:spMk id="41" creationId="{4E5CBA61-BF74-40B4-A3A8-366BBA626CCF}"/>
          </ac:spMkLst>
        </pc:spChg>
        <pc:grpChg chg="del">
          <ac:chgData name="LIM SONG HAN" userId="S::songhan.23@ichat.sp.edu.sg::b89c0b66-f811-4beb-8b78-9aa17df270c2" providerId="AD" clId="Web-{B8A29939-6A3B-4FC3-CC1C-31BEDCFBF499}" dt="2024-08-02T18:25:05.968" v="2453"/>
          <ac:grpSpMkLst>
            <pc:docMk/>
            <pc:sldMk cId="1901435288" sldId="269"/>
            <ac:grpSpMk id="14" creationId="{519334DB-EC8F-4050-9C6E-F92B6A72DA20}"/>
          </ac:grpSpMkLst>
        </pc:grpChg>
        <pc:grpChg chg="del">
          <ac:chgData name="LIM SONG HAN" userId="S::songhan.23@ichat.sp.edu.sg::b89c0b66-f811-4beb-8b78-9aa17df270c2" providerId="AD" clId="Web-{B8A29939-6A3B-4FC3-CC1C-31BEDCFBF499}" dt="2024-08-02T18:25:05.968" v="2453"/>
          <ac:grpSpMkLst>
            <pc:docMk/>
            <pc:sldMk cId="1901435288" sldId="269"/>
            <ac:grpSpMk id="18" creationId="{3F87BA2A-0B66-4DEF-A04F-2CC1722572E0}"/>
          </ac:grpSpMkLst>
        </pc:grpChg>
        <pc:grpChg chg="del">
          <ac:chgData name="LIM SONG HAN" userId="S::songhan.23@ichat.sp.edu.sg::b89c0b66-f811-4beb-8b78-9aa17df270c2" providerId="AD" clId="Web-{B8A29939-6A3B-4FC3-CC1C-31BEDCFBF499}" dt="2024-08-02T18:25:05.968" v="2453"/>
          <ac:grpSpMkLst>
            <pc:docMk/>
            <pc:sldMk cId="1901435288" sldId="269"/>
            <ac:grpSpMk id="22" creationId="{E27AF472-EAE3-4572-AB69-B92BD10DBC6D}"/>
          </ac:grpSpMkLst>
        </pc:grpChg>
        <pc:grpChg chg="add">
          <ac:chgData name="LIM SONG HAN" userId="S::songhan.23@ichat.sp.edu.sg::b89c0b66-f811-4beb-8b78-9aa17df270c2" providerId="AD" clId="Web-{B8A29939-6A3B-4FC3-CC1C-31BEDCFBF499}" dt="2024-08-02T18:25:05.968" v="2453"/>
          <ac:grpSpMkLst>
            <pc:docMk/>
            <pc:sldMk cId="1901435288" sldId="269"/>
            <ac:grpSpMk id="43" creationId="{AC27E70C-5470-4262-B9CE-AE52C51CF4C1}"/>
          </ac:grpSpMkLst>
        </pc:grpChg>
        <pc:grpChg chg="add">
          <ac:chgData name="LIM SONG HAN" userId="S::songhan.23@ichat.sp.edu.sg::b89c0b66-f811-4beb-8b78-9aa17df270c2" providerId="AD" clId="Web-{B8A29939-6A3B-4FC3-CC1C-31BEDCFBF499}" dt="2024-08-02T18:25:05.968" v="2453"/>
          <ac:grpSpMkLst>
            <pc:docMk/>
            <pc:sldMk cId="1901435288" sldId="269"/>
            <ac:grpSpMk id="47" creationId="{E27AF472-EAE3-4572-AB69-B92BD10DBC6D}"/>
          </ac:grpSpMkLst>
        </pc:grpChg>
        <pc:picChg chg="add mod ord">
          <ac:chgData name="LIM SONG HAN" userId="S::songhan.23@ichat.sp.edu.sg::b89c0b66-f811-4beb-8b78-9aa17df270c2" providerId="AD" clId="Web-{B8A29939-6A3B-4FC3-CC1C-31BEDCFBF499}" dt="2024-08-02T18:25:05.968" v="2453"/>
          <ac:picMkLst>
            <pc:docMk/>
            <pc:sldMk cId="1901435288" sldId="269"/>
            <ac:picMk id="4" creationId="{1994F532-2EE5-53DF-5AB3-0A4EFE38DC42}"/>
          </ac:picMkLst>
        </pc:picChg>
        <pc:picChg chg="add mod">
          <ac:chgData name="LIM SONG HAN" userId="S::songhan.23@ichat.sp.edu.sg::b89c0b66-f811-4beb-8b78-9aa17df270c2" providerId="AD" clId="Web-{B8A29939-6A3B-4FC3-CC1C-31BEDCFBF499}" dt="2024-08-02T18:29:58.896" v="2584" actId="1076"/>
          <ac:picMkLst>
            <pc:docMk/>
            <pc:sldMk cId="1901435288" sldId="269"/>
            <ac:picMk id="5" creationId="{ECD38D56-C6E1-A58E-D203-BD5F186F3A58}"/>
          </ac:picMkLst>
        </pc:picChg>
        <pc:picChg chg="del">
          <ac:chgData name="LIM SONG HAN" userId="S::songhan.23@ichat.sp.edu.sg::b89c0b66-f811-4beb-8b78-9aa17df270c2" providerId="AD" clId="Web-{B8A29939-6A3B-4FC3-CC1C-31BEDCFBF499}" dt="2024-08-02T18:06:03.948" v="919"/>
          <ac:picMkLst>
            <pc:docMk/>
            <pc:sldMk cId="1901435288" sldId="269"/>
            <ac:picMk id="6" creationId="{488CF171-3B1E-0449-58E3-F23B53D3BB85}"/>
          </ac:picMkLst>
        </pc:picChg>
        <pc:picChg chg="del">
          <ac:chgData name="LIM SONG HAN" userId="S::songhan.23@ichat.sp.edu.sg::b89c0b66-f811-4beb-8b78-9aa17df270c2" providerId="AD" clId="Web-{B8A29939-6A3B-4FC3-CC1C-31BEDCFBF499}" dt="2024-08-02T18:06:04.323" v="920"/>
          <ac:picMkLst>
            <pc:docMk/>
            <pc:sldMk cId="1901435288" sldId="269"/>
            <ac:picMk id="7" creationId="{A20E8979-CB47-DA46-C020-9112027BE4BB}"/>
          </ac:picMkLst>
        </pc:picChg>
        <pc:picChg chg="del">
          <ac:chgData name="LIM SONG HAN" userId="S::songhan.23@ichat.sp.edu.sg::b89c0b66-f811-4beb-8b78-9aa17df270c2" providerId="AD" clId="Web-{B8A29939-6A3B-4FC3-CC1C-31BEDCFBF499}" dt="2024-08-02T18:06:04.558" v="921"/>
          <ac:picMkLst>
            <pc:docMk/>
            <pc:sldMk cId="1901435288" sldId="269"/>
            <ac:picMk id="8" creationId="{7656322D-6533-8E40-E32A-6552054E5122}"/>
          </ac:picMkLst>
        </pc:picChg>
      </pc:sldChg>
      <pc:sldChg chg="modSp new del">
        <pc:chgData name="LIM SONG HAN" userId="S::songhan.23@ichat.sp.edu.sg::b89c0b66-f811-4beb-8b78-9aa17df270c2" providerId="AD" clId="Web-{B8A29939-6A3B-4FC3-CC1C-31BEDCFBF499}" dt="2024-08-02T18:06:21.839" v="928"/>
        <pc:sldMkLst>
          <pc:docMk/>
          <pc:sldMk cId="2551260382" sldId="270"/>
        </pc:sldMkLst>
        <pc:spChg chg="mod">
          <ac:chgData name="LIM SONG HAN" userId="S::songhan.23@ichat.sp.edu.sg::b89c0b66-f811-4beb-8b78-9aa17df270c2" providerId="AD" clId="Web-{B8A29939-6A3B-4FC3-CC1C-31BEDCFBF499}" dt="2024-08-02T18:06:14.433" v="926" actId="20577"/>
          <ac:spMkLst>
            <pc:docMk/>
            <pc:sldMk cId="2551260382" sldId="270"/>
            <ac:spMk id="2" creationId="{5632C0C4-F8B2-42A0-F217-76A4CEEC02D0}"/>
          </ac:spMkLst>
        </pc:spChg>
      </pc:sldChg>
      <pc:sldChg chg="addSp delSp modSp add replId">
        <pc:chgData name="LIM SONG HAN" userId="S::songhan.23@ichat.sp.edu.sg::b89c0b66-f811-4beb-8b78-9aa17df270c2" providerId="AD" clId="Web-{B8A29939-6A3B-4FC3-CC1C-31BEDCFBF499}" dt="2024-08-02T18:24:31.936" v="2450" actId="20577"/>
        <pc:sldMkLst>
          <pc:docMk/>
          <pc:sldMk cId="1690657680" sldId="271"/>
        </pc:sldMkLst>
        <pc:spChg chg="mod">
          <ac:chgData name="LIM SONG HAN" userId="S::songhan.23@ichat.sp.edu.sg::b89c0b66-f811-4beb-8b78-9aa17df270c2" providerId="AD" clId="Web-{B8A29939-6A3B-4FC3-CC1C-31BEDCFBF499}" dt="2024-08-02T18:07:23.419" v="938" actId="20577"/>
          <ac:spMkLst>
            <pc:docMk/>
            <pc:sldMk cId="1690657680" sldId="271"/>
            <ac:spMk id="2" creationId="{D164A00F-4FC0-D188-EE1F-9250DF319C76}"/>
          </ac:spMkLst>
        </pc:spChg>
        <pc:spChg chg="add mod">
          <ac:chgData name="LIM SONG HAN" userId="S::songhan.23@ichat.sp.edu.sg::b89c0b66-f811-4beb-8b78-9aa17df270c2" providerId="AD" clId="Web-{B8A29939-6A3B-4FC3-CC1C-31BEDCFBF499}" dt="2024-08-02T18:24:31.936" v="2450" actId="20577"/>
          <ac:spMkLst>
            <pc:docMk/>
            <pc:sldMk cId="1690657680" sldId="271"/>
            <ac:spMk id="5" creationId="{8B490886-6AC7-D68B-1866-AF24E7ECBB38}"/>
          </ac:spMkLst>
        </pc:spChg>
        <pc:picChg chg="add del mod">
          <ac:chgData name="LIM SONG HAN" userId="S::songhan.23@ichat.sp.edu.sg::b89c0b66-f811-4beb-8b78-9aa17df270c2" providerId="AD" clId="Web-{B8A29939-6A3B-4FC3-CC1C-31BEDCFBF499}" dt="2024-08-02T18:07:32.794" v="943"/>
          <ac:picMkLst>
            <pc:docMk/>
            <pc:sldMk cId="1690657680" sldId="271"/>
            <ac:picMk id="4" creationId="{A3AC22E7-4C17-6244-E338-91FD8E10FA1A}"/>
          </ac:picMkLst>
        </pc:picChg>
      </pc:sldChg>
      <pc:sldChg chg="new del">
        <pc:chgData name="LIM SONG HAN" userId="S::songhan.23@ichat.sp.edu.sg::b89c0b66-f811-4beb-8b78-9aa17df270c2" providerId="AD" clId="Web-{B8A29939-6A3B-4FC3-CC1C-31BEDCFBF499}" dt="2024-08-02T18:10:46.970" v="948"/>
        <pc:sldMkLst>
          <pc:docMk/>
          <pc:sldMk cId="2715110664" sldId="272"/>
        </pc:sldMkLst>
      </pc:sldChg>
    </pc:docChg>
  </pc:docChgLst>
  <pc:docChgLst>
    <pc:chgData name="LIM SONG HAN" userId="S::songhan.23@ichat.sp.edu.sg::b89c0b66-f811-4beb-8b78-9aa17df270c2" providerId="AD" clId="Web-{C5A4BECA-52DB-CC68-E03B-BD8EC878B457}"/>
    <pc:docChg chg="delSld modSld">
      <pc:chgData name="LIM SONG HAN" userId="S::songhan.23@ichat.sp.edu.sg::b89c0b66-f811-4beb-8b78-9aa17df270c2" providerId="AD" clId="Web-{C5A4BECA-52DB-CC68-E03B-BD8EC878B457}" dt="2024-08-05T15:07:02.233" v="10" actId="20577"/>
      <pc:docMkLst>
        <pc:docMk/>
      </pc:docMkLst>
      <pc:sldChg chg="modSp">
        <pc:chgData name="LIM SONG HAN" userId="S::songhan.23@ichat.sp.edu.sg::b89c0b66-f811-4beb-8b78-9aa17df270c2" providerId="AD" clId="Web-{C5A4BECA-52DB-CC68-E03B-BD8EC878B457}" dt="2024-08-05T15:07:02.233" v="10" actId="20577"/>
        <pc:sldMkLst>
          <pc:docMk/>
          <pc:sldMk cId="2064542631" sldId="264"/>
        </pc:sldMkLst>
        <pc:spChg chg="mod">
          <ac:chgData name="LIM SONG HAN" userId="S::songhan.23@ichat.sp.edu.sg::b89c0b66-f811-4beb-8b78-9aa17df270c2" providerId="AD" clId="Web-{C5A4BECA-52DB-CC68-E03B-BD8EC878B457}" dt="2024-08-05T15:07:02.233" v="10" actId="20577"/>
          <ac:spMkLst>
            <pc:docMk/>
            <pc:sldMk cId="2064542631" sldId="264"/>
            <ac:spMk id="3" creationId="{19F4CFA9-F361-FCDF-1E6A-77D0A963FCB0}"/>
          </ac:spMkLst>
        </pc:spChg>
      </pc:sldChg>
      <pc:sldChg chg="modSp">
        <pc:chgData name="LIM SONG HAN" userId="S::songhan.23@ichat.sp.edu.sg::b89c0b66-f811-4beb-8b78-9aa17df270c2" providerId="AD" clId="Web-{C5A4BECA-52DB-CC68-E03B-BD8EC878B457}" dt="2024-08-05T15:06:50.327" v="5" actId="20577"/>
        <pc:sldMkLst>
          <pc:docMk/>
          <pc:sldMk cId="3080038338" sldId="265"/>
        </pc:sldMkLst>
        <pc:spChg chg="mod">
          <ac:chgData name="LIM SONG HAN" userId="S::songhan.23@ichat.sp.edu.sg::b89c0b66-f811-4beb-8b78-9aa17df270c2" providerId="AD" clId="Web-{C5A4BECA-52DB-CC68-E03B-BD8EC878B457}" dt="2024-08-05T15:06:50.327" v="5" actId="20577"/>
          <ac:spMkLst>
            <pc:docMk/>
            <pc:sldMk cId="3080038338" sldId="265"/>
            <ac:spMk id="15" creationId="{048F56EE-6C55-6624-D9E1-D2CE2E43806E}"/>
          </ac:spMkLst>
        </pc:spChg>
      </pc:sldChg>
      <pc:sldChg chg="del">
        <pc:chgData name="LIM SONG HAN" userId="S::songhan.23@ichat.sp.edu.sg::b89c0b66-f811-4beb-8b78-9aa17df270c2" providerId="AD" clId="Web-{C5A4BECA-52DB-CC68-E03B-BD8EC878B457}" dt="2024-08-05T15:03:58.263" v="0"/>
        <pc:sldMkLst>
          <pc:docMk/>
          <pc:sldMk cId="813869283" sldId="268"/>
        </pc:sldMkLst>
      </pc:sldChg>
    </pc:docChg>
  </pc:docChgLst>
  <pc:docChgLst>
    <pc:chgData name="LIM SONG HAN" userId="S::songhan.23@ichat.sp.edu.sg::b89c0b66-f811-4beb-8b78-9aa17df270c2" providerId="AD" clId="Web-{6C871A7F-EC30-8E47-C0A3-2314089D9D00}"/>
    <pc:docChg chg="modSld">
      <pc:chgData name="LIM SONG HAN" userId="S::songhan.23@ichat.sp.edu.sg::b89c0b66-f811-4beb-8b78-9aa17df270c2" providerId="AD" clId="Web-{6C871A7F-EC30-8E47-C0A3-2314089D9D00}" dt="2024-08-03T16:39:01.132" v="1" actId="20577"/>
      <pc:docMkLst>
        <pc:docMk/>
      </pc:docMkLst>
      <pc:sldChg chg="modSp">
        <pc:chgData name="LIM SONG HAN" userId="S::songhan.23@ichat.sp.edu.sg::b89c0b66-f811-4beb-8b78-9aa17df270c2" providerId="AD" clId="Web-{6C871A7F-EC30-8E47-C0A3-2314089D9D00}" dt="2024-08-03T16:39:01.132" v="1" actId="20577"/>
        <pc:sldMkLst>
          <pc:docMk/>
          <pc:sldMk cId="1690657680" sldId="271"/>
        </pc:sldMkLst>
        <pc:spChg chg="mod">
          <ac:chgData name="LIM SONG HAN" userId="S::songhan.23@ichat.sp.edu.sg::b89c0b66-f811-4beb-8b78-9aa17df270c2" providerId="AD" clId="Web-{6C871A7F-EC30-8E47-C0A3-2314089D9D00}" dt="2024-08-03T16:39:01.132" v="1" actId="20577"/>
          <ac:spMkLst>
            <pc:docMk/>
            <pc:sldMk cId="1690657680" sldId="271"/>
            <ac:spMk id="5" creationId="{8B490886-6AC7-D68B-1866-AF24E7ECBB38}"/>
          </ac:spMkLst>
        </pc:spChg>
      </pc:sldChg>
    </pc:docChg>
  </pc:docChgLst>
  <pc:docChgLst>
    <pc:chgData name="DAVIAN ENG HONG RUI" userId="9cdebfac-cb22-4469-80bf-a7b2b3002fda" providerId="ADAL" clId="{ECD13620-5DCA-4BC4-86B2-239F5505C7B2}"/>
    <pc:docChg chg="undo custSel addSld delSld modSld sldOrd">
      <pc:chgData name="DAVIAN ENG HONG RUI" userId="9cdebfac-cb22-4469-80bf-a7b2b3002fda" providerId="ADAL" clId="{ECD13620-5DCA-4BC4-86B2-239F5505C7B2}" dt="2024-08-06T15:30:27.272" v="2335" actId="1076"/>
      <pc:docMkLst>
        <pc:docMk/>
      </pc:docMkLst>
      <pc:sldChg chg="modSp mod ord">
        <pc:chgData name="DAVIAN ENG HONG RUI" userId="9cdebfac-cb22-4469-80bf-a7b2b3002fda" providerId="ADAL" clId="{ECD13620-5DCA-4BC4-86B2-239F5505C7B2}" dt="2024-08-06T14:44:23.112" v="383" actId="20577"/>
        <pc:sldMkLst>
          <pc:docMk/>
          <pc:sldMk cId="744485160" sldId="257"/>
        </pc:sldMkLst>
        <pc:spChg chg="mod">
          <ac:chgData name="DAVIAN ENG HONG RUI" userId="9cdebfac-cb22-4469-80bf-a7b2b3002fda" providerId="ADAL" clId="{ECD13620-5DCA-4BC4-86B2-239F5505C7B2}" dt="2024-08-06T14:44:23.112" v="383" actId="20577"/>
          <ac:spMkLst>
            <pc:docMk/>
            <pc:sldMk cId="744485160" sldId="257"/>
            <ac:spMk id="3" creationId="{19F4CFA9-F361-FCDF-1E6A-77D0A963FCB0}"/>
          </ac:spMkLst>
        </pc:spChg>
      </pc:sldChg>
      <pc:sldChg chg="addSp delSp modSp mod">
        <pc:chgData name="DAVIAN ENG HONG RUI" userId="9cdebfac-cb22-4469-80bf-a7b2b3002fda" providerId="ADAL" clId="{ECD13620-5DCA-4BC4-86B2-239F5505C7B2}" dt="2024-08-06T14:36:11.432" v="63" actId="11529"/>
        <pc:sldMkLst>
          <pc:docMk/>
          <pc:sldMk cId="4034044117" sldId="259"/>
        </pc:sldMkLst>
        <pc:spChg chg="add del">
          <ac:chgData name="DAVIAN ENG HONG RUI" userId="9cdebfac-cb22-4469-80bf-a7b2b3002fda" providerId="ADAL" clId="{ECD13620-5DCA-4BC4-86B2-239F5505C7B2}" dt="2024-08-06T14:36:11.432" v="63" actId="11529"/>
          <ac:spMkLst>
            <pc:docMk/>
            <pc:sldMk cId="4034044117" sldId="259"/>
            <ac:spMk id="4" creationId="{317FBACE-339D-9C6E-C01C-BBE14836DC6B}"/>
          </ac:spMkLst>
        </pc:spChg>
        <pc:spChg chg="mod">
          <ac:chgData name="DAVIAN ENG HONG RUI" userId="9cdebfac-cb22-4469-80bf-a7b2b3002fda" providerId="ADAL" clId="{ECD13620-5DCA-4BC4-86B2-239F5505C7B2}" dt="2024-08-06T14:35:05.535" v="61" actId="20577"/>
          <ac:spMkLst>
            <pc:docMk/>
            <pc:sldMk cId="4034044117" sldId="259"/>
            <ac:spMk id="15" creationId="{9ACB235F-A5E1-7E5E-A0C4-7B5BD6F53C66}"/>
          </ac:spMkLst>
        </pc:spChg>
      </pc:sldChg>
      <pc:sldChg chg="modSp">
        <pc:chgData name="DAVIAN ENG HONG RUI" userId="9cdebfac-cb22-4469-80bf-a7b2b3002fda" providerId="ADAL" clId="{ECD13620-5DCA-4BC4-86B2-239F5505C7B2}" dt="2024-08-06T14:31:11.085" v="60" actId="20577"/>
        <pc:sldMkLst>
          <pc:docMk/>
          <pc:sldMk cId="3238970631" sldId="263"/>
        </pc:sldMkLst>
        <pc:graphicFrameChg chg="mod">
          <ac:chgData name="DAVIAN ENG HONG RUI" userId="9cdebfac-cb22-4469-80bf-a7b2b3002fda" providerId="ADAL" clId="{ECD13620-5DCA-4BC4-86B2-239F5505C7B2}" dt="2024-08-06T14:31:11.085" v="60" actId="20577"/>
          <ac:graphicFrameMkLst>
            <pc:docMk/>
            <pc:sldMk cId="3238970631" sldId="263"/>
            <ac:graphicFrameMk id="5" creationId="{DB9D1337-57D2-8FB4-53F9-5FFEAE2543AF}"/>
          </ac:graphicFrameMkLst>
        </pc:graphicFrameChg>
      </pc:sldChg>
      <pc:sldChg chg="delSp modSp mod ord">
        <pc:chgData name="DAVIAN ENG HONG RUI" userId="9cdebfac-cb22-4469-80bf-a7b2b3002fda" providerId="ADAL" clId="{ECD13620-5DCA-4BC4-86B2-239F5505C7B2}" dt="2024-08-06T14:58:33.064" v="577" actId="1076"/>
        <pc:sldMkLst>
          <pc:docMk/>
          <pc:sldMk cId="2064542631" sldId="264"/>
        </pc:sldMkLst>
        <pc:spChg chg="mod">
          <ac:chgData name="DAVIAN ENG HONG RUI" userId="9cdebfac-cb22-4469-80bf-a7b2b3002fda" providerId="ADAL" clId="{ECD13620-5DCA-4BC4-86B2-239F5505C7B2}" dt="2024-08-06T14:52:47.544" v="473" actId="5793"/>
          <ac:spMkLst>
            <pc:docMk/>
            <pc:sldMk cId="2064542631" sldId="264"/>
            <ac:spMk id="3" creationId="{19F4CFA9-F361-FCDF-1E6A-77D0A963FCB0}"/>
          </ac:spMkLst>
        </pc:spChg>
        <pc:picChg chg="mod">
          <ac:chgData name="DAVIAN ENG HONG RUI" userId="9cdebfac-cb22-4469-80bf-a7b2b3002fda" providerId="ADAL" clId="{ECD13620-5DCA-4BC4-86B2-239F5505C7B2}" dt="2024-08-06T14:58:33.064" v="577" actId="1076"/>
          <ac:picMkLst>
            <pc:docMk/>
            <pc:sldMk cId="2064542631" sldId="264"/>
            <ac:picMk id="4" creationId="{9287BC71-6805-1196-7C55-9B823A0CA91E}"/>
          </ac:picMkLst>
        </pc:picChg>
        <pc:picChg chg="del mod">
          <ac:chgData name="DAVIAN ENG HONG RUI" userId="9cdebfac-cb22-4469-80bf-a7b2b3002fda" providerId="ADAL" clId="{ECD13620-5DCA-4BC4-86B2-239F5505C7B2}" dt="2024-08-06T14:58:22.847" v="573" actId="21"/>
          <ac:picMkLst>
            <pc:docMk/>
            <pc:sldMk cId="2064542631" sldId="264"/>
            <ac:picMk id="6" creationId="{FB929843-218D-0404-2261-725A13CA3EAF}"/>
          </ac:picMkLst>
        </pc:picChg>
        <pc:picChg chg="mod">
          <ac:chgData name="DAVIAN ENG HONG RUI" userId="9cdebfac-cb22-4469-80bf-a7b2b3002fda" providerId="ADAL" clId="{ECD13620-5DCA-4BC4-86B2-239F5505C7B2}" dt="2024-08-06T14:58:31.451" v="576" actId="1076"/>
          <ac:picMkLst>
            <pc:docMk/>
            <pc:sldMk cId="2064542631" sldId="264"/>
            <ac:picMk id="8" creationId="{EE444769-3932-FDB2-2BE1-406660ED2579}"/>
          </ac:picMkLst>
        </pc:picChg>
      </pc:sldChg>
      <pc:sldChg chg="delSp modSp mod">
        <pc:chgData name="DAVIAN ENG HONG RUI" userId="9cdebfac-cb22-4469-80bf-a7b2b3002fda" providerId="ADAL" clId="{ECD13620-5DCA-4BC4-86B2-239F5505C7B2}" dt="2024-08-06T15:19:14.636" v="1708" actId="20577"/>
        <pc:sldMkLst>
          <pc:docMk/>
          <pc:sldMk cId="3080038338" sldId="265"/>
        </pc:sldMkLst>
        <pc:spChg chg="mod">
          <ac:chgData name="DAVIAN ENG HONG RUI" userId="9cdebfac-cb22-4469-80bf-a7b2b3002fda" providerId="ADAL" clId="{ECD13620-5DCA-4BC4-86B2-239F5505C7B2}" dt="2024-08-06T15:19:14.636" v="1708" actId="20577"/>
          <ac:spMkLst>
            <pc:docMk/>
            <pc:sldMk cId="3080038338" sldId="265"/>
            <ac:spMk id="15" creationId="{048F56EE-6C55-6624-D9E1-D2CE2E43806E}"/>
          </ac:spMkLst>
        </pc:spChg>
        <pc:picChg chg="del">
          <ac:chgData name="DAVIAN ENG HONG RUI" userId="9cdebfac-cb22-4469-80bf-a7b2b3002fda" providerId="ADAL" clId="{ECD13620-5DCA-4BC4-86B2-239F5505C7B2}" dt="2024-08-06T14:58:45.191" v="585" actId="21"/>
          <ac:picMkLst>
            <pc:docMk/>
            <pc:sldMk cId="3080038338" sldId="265"/>
            <ac:picMk id="6" creationId="{488CF171-3B1E-0449-58E3-F23B53D3BB85}"/>
          </ac:picMkLst>
        </pc:picChg>
      </pc:sldChg>
      <pc:sldChg chg="modSp mod">
        <pc:chgData name="DAVIAN ENG HONG RUI" userId="9cdebfac-cb22-4469-80bf-a7b2b3002fda" providerId="ADAL" clId="{ECD13620-5DCA-4BC4-86B2-239F5505C7B2}" dt="2024-08-06T15:13:30.770" v="1653" actId="27636"/>
        <pc:sldMkLst>
          <pc:docMk/>
          <pc:sldMk cId="1901435288" sldId="269"/>
        </pc:sldMkLst>
        <pc:spChg chg="mod">
          <ac:chgData name="DAVIAN ENG HONG RUI" userId="9cdebfac-cb22-4469-80bf-a7b2b3002fda" providerId="ADAL" clId="{ECD13620-5DCA-4BC4-86B2-239F5505C7B2}" dt="2024-08-06T15:13:30.770" v="1653" actId="27636"/>
          <ac:spMkLst>
            <pc:docMk/>
            <pc:sldMk cId="1901435288" sldId="269"/>
            <ac:spMk id="3" creationId="{19F4CFA9-F361-FCDF-1E6A-77D0A963FCB0}"/>
          </ac:spMkLst>
        </pc:spChg>
      </pc:sldChg>
      <pc:sldChg chg="addSp delSp modSp add mod ord">
        <pc:chgData name="DAVIAN ENG HONG RUI" userId="9cdebfac-cb22-4469-80bf-a7b2b3002fda" providerId="ADAL" clId="{ECD13620-5DCA-4BC4-86B2-239F5505C7B2}" dt="2024-08-06T14:41:53.551" v="346"/>
        <pc:sldMkLst>
          <pc:docMk/>
          <pc:sldMk cId="2918148164" sldId="272"/>
        </pc:sldMkLst>
        <pc:spChg chg="mod">
          <ac:chgData name="DAVIAN ENG HONG RUI" userId="9cdebfac-cb22-4469-80bf-a7b2b3002fda" providerId="ADAL" clId="{ECD13620-5DCA-4BC4-86B2-239F5505C7B2}" dt="2024-08-06T14:41:15.258" v="342" actId="20577"/>
          <ac:spMkLst>
            <pc:docMk/>
            <pc:sldMk cId="2918148164" sldId="272"/>
            <ac:spMk id="15" creationId="{9ACB235F-A5E1-7E5E-A0C4-7B5BD6F53C66}"/>
          </ac:spMkLst>
        </pc:spChg>
        <pc:spChg chg="del">
          <ac:chgData name="DAVIAN ENG HONG RUI" userId="9cdebfac-cb22-4469-80bf-a7b2b3002fda" providerId="ADAL" clId="{ECD13620-5DCA-4BC4-86B2-239F5505C7B2}" dt="2024-08-06T14:36:42.711" v="70" actId="478"/>
          <ac:spMkLst>
            <pc:docMk/>
            <pc:sldMk cId="2918148164" sldId="272"/>
            <ac:spMk id="19" creationId="{D78854F1-32DA-216F-4DC0-D66C7D830858}"/>
          </ac:spMkLst>
        </pc:spChg>
        <pc:spChg chg="del">
          <ac:chgData name="DAVIAN ENG HONG RUI" userId="9cdebfac-cb22-4469-80bf-a7b2b3002fda" providerId="ADAL" clId="{ECD13620-5DCA-4BC4-86B2-239F5505C7B2}" dt="2024-08-06T14:36:41.472" v="68" actId="478"/>
          <ac:spMkLst>
            <pc:docMk/>
            <pc:sldMk cId="2918148164" sldId="272"/>
            <ac:spMk id="20" creationId="{2534489D-5EB6-D70E-AD34-05C7BEC2ADDA}"/>
          </ac:spMkLst>
        </pc:spChg>
        <pc:picChg chg="add mod">
          <ac:chgData name="DAVIAN ENG HONG RUI" userId="9cdebfac-cb22-4469-80bf-a7b2b3002fda" providerId="ADAL" clId="{ECD13620-5DCA-4BC4-86B2-239F5505C7B2}" dt="2024-08-06T14:39:37.900" v="337" actId="14100"/>
          <ac:picMkLst>
            <pc:docMk/>
            <pc:sldMk cId="2918148164" sldId="272"/>
            <ac:picMk id="5" creationId="{6355B46F-A383-C99A-F5D0-7CF02BC55A5C}"/>
          </ac:picMkLst>
        </pc:picChg>
        <pc:picChg chg="del">
          <ac:chgData name="DAVIAN ENG HONG RUI" userId="9cdebfac-cb22-4469-80bf-a7b2b3002fda" providerId="ADAL" clId="{ECD13620-5DCA-4BC4-86B2-239F5505C7B2}" dt="2024-08-06T14:36:40.681" v="67" actId="478"/>
          <ac:picMkLst>
            <pc:docMk/>
            <pc:sldMk cId="2918148164" sldId="272"/>
            <ac:picMk id="6" creationId="{88D827D5-101D-CC7D-C580-1764A61BB837}"/>
          </ac:picMkLst>
        </pc:picChg>
        <pc:picChg chg="add mod">
          <ac:chgData name="DAVIAN ENG HONG RUI" userId="9cdebfac-cb22-4469-80bf-a7b2b3002fda" providerId="ADAL" clId="{ECD13620-5DCA-4BC4-86B2-239F5505C7B2}" dt="2024-08-06T14:38:02.293" v="163" actId="1076"/>
          <ac:picMkLst>
            <pc:docMk/>
            <pc:sldMk cId="2918148164" sldId="272"/>
            <ac:picMk id="8" creationId="{7188D2CE-AD94-EB14-7903-A3146D4192C0}"/>
          </ac:picMkLst>
        </pc:picChg>
        <pc:picChg chg="del">
          <ac:chgData name="DAVIAN ENG HONG RUI" userId="9cdebfac-cb22-4469-80bf-a7b2b3002fda" providerId="ADAL" clId="{ECD13620-5DCA-4BC4-86B2-239F5505C7B2}" dt="2024-08-06T14:36:42.070" v="69" actId="478"/>
          <ac:picMkLst>
            <pc:docMk/>
            <pc:sldMk cId="2918148164" sldId="272"/>
            <ac:picMk id="16" creationId="{C6DD5275-6F71-4F99-4A8A-2064CBEBCE9F}"/>
          </ac:picMkLst>
        </pc:picChg>
      </pc:sldChg>
      <pc:sldChg chg="addSp delSp modSp add mod ord">
        <pc:chgData name="DAVIAN ENG HONG RUI" userId="9cdebfac-cb22-4469-80bf-a7b2b3002fda" providerId="ADAL" clId="{ECD13620-5DCA-4BC4-86B2-239F5505C7B2}" dt="2024-08-06T15:13:00.729" v="1583" actId="20577"/>
        <pc:sldMkLst>
          <pc:docMk/>
          <pc:sldMk cId="10524664" sldId="273"/>
        </pc:sldMkLst>
        <pc:spChg chg="mod">
          <ac:chgData name="DAVIAN ENG HONG RUI" userId="9cdebfac-cb22-4469-80bf-a7b2b3002fda" providerId="ADAL" clId="{ECD13620-5DCA-4BC4-86B2-239F5505C7B2}" dt="2024-08-06T14:58:19.994" v="572" actId="20577"/>
          <ac:spMkLst>
            <pc:docMk/>
            <pc:sldMk cId="10524664" sldId="273"/>
            <ac:spMk id="2" creationId="{D164A00F-4FC0-D188-EE1F-9250DF319C76}"/>
          </ac:spMkLst>
        </pc:spChg>
        <pc:spChg chg="del">
          <ac:chgData name="DAVIAN ENG HONG RUI" userId="9cdebfac-cb22-4469-80bf-a7b2b3002fda" providerId="ADAL" clId="{ECD13620-5DCA-4BC4-86B2-239F5505C7B2}" dt="2024-08-06T15:04:00.238" v="686" actId="478"/>
          <ac:spMkLst>
            <pc:docMk/>
            <pc:sldMk cId="10524664" sldId="273"/>
            <ac:spMk id="3" creationId="{19F4CFA9-F361-FCDF-1E6A-77D0A963FCB0}"/>
          </ac:spMkLst>
        </pc:spChg>
        <pc:spChg chg="del mod">
          <ac:chgData name="DAVIAN ENG HONG RUI" userId="9cdebfac-cb22-4469-80bf-a7b2b3002fda" providerId="ADAL" clId="{ECD13620-5DCA-4BC4-86B2-239F5505C7B2}" dt="2024-08-06T15:03:56.879" v="685" actId="478"/>
          <ac:spMkLst>
            <pc:docMk/>
            <pc:sldMk cId="10524664" sldId="273"/>
            <ac:spMk id="15" creationId="{048F56EE-6C55-6624-D9E1-D2CE2E43806E}"/>
          </ac:spMkLst>
        </pc:spChg>
        <pc:spChg chg="add mod">
          <ac:chgData name="DAVIAN ENG HONG RUI" userId="9cdebfac-cb22-4469-80bf-a7b2b3002fda" providerId="ADAL" clId="{ECD13620-5DCA-4BC4-86B2-239F5505C7B2}" dt="2024-08-06T15:02:57.135" v="653"/>
          <ac:spMkLst>
            <pc:docMk/>
            <pc:sldMk cId="10524664" sldId="273"/>
            <ac:spMk id="20" creationId="{EF53D463-23C2-1E10-47B9-67625B716329}"/>
          </ac:spMkLst>
        </pc:spChg>
        <pc:spChg chg="add mod">
          <ac:chgData name="DAVIAN ENG HONG RUI" userId="9cdebfac-cb22-4469-80bf-a7b2b3002fda" providerId="ADAL" clId="{ECD13620-5DCA-4BC4-86B2-239F5505C7B2}" dt="2024-08-06T15:04:29.545" v="695" actId="1076"/>
          <ac:spMkLst>
            <pc:docMk/>
            <pc:sldMk cId="10524664" sldId="273"/>
            <ac:spMk id="25" creationId="{CE1828AD-EDC7-F8F5-B0E3-2F70DA8AF17A}"/>
          </ac:spMkLst>
        </pc:spChg>
        <pc:spChg chg="add del mod">
          <ac:chgData name="DAVIAN ENG HONG RUI" userId="9cdebfac-cb22-4469-80bf-a7b2b3002fda" providerId="ADAL" clId="{ECD13620-5DCA-4BC4-86B2-239F5505C7B2}" dt="2024-08-06T15:04:11.644" v="688" actId="478"/>
          <ac:spMkLst>
            <pc:docMk/>
            <pc:sldMk cId="10524664" sldId="273"/>
            <ac:spMk id="27" creationId="{19C5CA88-364B-6E8B-8DF6-A49775A01901}"/>
          </ac:spMkLst>
        </pc:spChg>
        <pc:spChg chg="add mod">
          <ac:chgData name="DAVIAN ENG HONG RUI" userId="9cdebfac-cb22-4469-80bf-a7b2b3002fda" providerId="ADAL" clId="{ECD13620-5DCA-4BC4-86B2-239F5505C7B2}" dt="2024-08-06T15:13:00.729" v="1583" actId="20577"/>
          <ac:spMkLst>
            <pc:docMk/>
            <pc:sldMk cId="10524664" sldId="273"/>
            <ac:spMk id="28" creationId="{66885C3B-E1CB-D0BC-3F79-90F2AB148102}"/>
          </ac:spMkLst>
        </pc:spChg>
        <pc:picChg chg="add mod">
          <ac:chgData name="DAVIAN ENG HONG RUI" userId="9cdebfac-cb22-4469-80bf-a7b2b3002fda" providerId="ADAL" clId="{ECD13620-5DCA-4BC4-86B2-239F5505C7B2}" dt="2024-08-06T15:04:38.680" v="699" actId="14100"/>
          <ac:picMkLst>
            <pc:docMk/>
            <pc:sldMk cId="10524664" sldId="273"/>
            <ac:picMk id="4" creationId="{FB929843-218D-0404-2261-725A13CA3EAF}"/>
          </ac:picMkLst>
        </pc:picChg>
        <pc:picChg chg="add del mod">
          <ac:chgData name="DAVIAN ENG HONG RUI" userId="9cdebfac-cb22-4469-80bf-a7b2b3002fda" providerId="ADAL" clId="{ECD13620-5DCA-4BC4-86B2-239F5505C7B2}" dt="2024-08-06T14:58:50.880" v="587" actId="21"/>
          <ac:picMkLst>
            <pc:docMk/>
            <pc:sldMk cId="10524664" sldId="273"/>
            <ac:picMk id="5" creationId="{488CF171-3B1E-0449-58E3-F23B53D3BB85}"/>
          </ac:picMkLst>
        </pc:picChg>
        <pc:picChg chg="del">
          <ac:chgData name="DAVIAN ENG HONG RUI" userId="9cdebfac-cb22-4469-80bf-a7b2b3002fda" providerId="ADAL" clId="{ECD13620-5DCA-4BC4-86B2-239F5505C7B2}" dt="2024-08-06T14:57:20.587" v="553" actId="478"/>
          <ac:picMkLst>
            <pc:docMk/>
            <pc:sldMk cId="10524664" sldId="273"/>
            <ac:picMk id="6" creationId="{488CF171-3B1E-0449-58E3-F23B53D3BB85}"/>
          </ac:picMkLst>
        </pc:picChg>
        <pc:picChg chg="del">
          <ac:chgData name="DAVIAN ENG HONG RUI" userId="9cdebfac-cb22-4469-80bf-a7b2b3002fda" providerId="ADAL" clId="{ECD13620-5DCA-4BC4-86B2-239F5505C7B2}" dt="2024-08-06T14:57:21.056" v="554" actId="478"/>
          <ac:picMkLst>
            <pc:docMk/>
            <pc:sldMk cId="10524664" sldId="273"/>
            <ac:picMk id="7" creationId="{A20E8979-CB47-DA46-C020-9112027BE4BB}"/>
          </ac:picMkLst>
        </pc:picChg>
        <pc:picChg chg="del">
          <ac:chgData name="DAVIAN ENG HONG RUI" userId="9cdebfac-cb22-4469-80bf-a7b2b3002fda" providerId="ADAL" clId="{ECD13620-5DCA-4BC4-86B2-239F5505C7B2}" dt="2024-08-06T14:57:21.384" v="555" actId="478"/>
          <ac:picMkLst>
            <pc:docMk/>
            <pc:sldMk cId="10524664" sldId="273"/>
            <ac:picMk id="8" creationId="{7656322D-6533-8E40-E32A-6552054E5122}"/>
          </ac:picMkLst>
        </pc:picChg>
        <pc:picChg chg="add mod">
          <ac:chgData name="DAVIAN ENG HONG RUI" userId="9cdebfac-cb22-4469-80bf-a7b2b3002fda" providerId="ADAL" clId="{ECD13620-5DCA-4BC4-86B2-239F5505C7B2}" dt="2024-08-06T15:00:39.173" v="599" actId="1076"/>
          <ac:picMkLst>
            <pc:docMk/>
            <pc:sldMk cId="10524664" sldId="273"/>
            <ac:picMk id="19" creationId="{A971E31E-DD32-7798-B15A-AD1CF97A13EE}"/>
          </ac:picMkLst>
        </pc:picChg>
        <pc:picChg chg="add mod">
          <ac:chgData name="DAVIAN ENG HONG RUI" userId="9cdebfac-cb22-4469-80bf-a7b2b3002fda" providerId="ADAL" clId="{ECD13620-5DCA-4BC4-86B2-239F5505C7B2}" dt="2024-08-06T15:04:33.169" v="697" actId="1076"/>
          <ac:picMkLst>
            <pc:docMk/>
            <pc:sldMk cId="10524664" sldId="273"/>
            <ac:picMk id="24" creationId="{E7E487B9-D5C4-36E9-9FA9-E0CC586E6F42}"/>
          </ac:picMkLst>
        </pc:picChg>
      </pc:sldChg>
      <pc:sldChg chg="modSp add del mod">
        <pc:chgData name="DAVIAN ENG HONG RUI" userId="9cdebfac-cb22-4469-80bf-a7b2b3002fda" providerId="ADAL" clId="{ECD13620-5DCA-4BC4-86B2-239F5505C7B2}" dt="2024-08-06T14:55:18.217" v="520" actId="2696"/>
        <pc:sldMkLst>
          <pc:docMk/>
          <pc:sldMk cId="2433635628" sldId="273"/>
        </pc:sldMkLst>
        <pc:spChg chg="mod">
          <ac:chgData name="DAVIAN ENG HONG RUI" userId="9cdebfac-cb22-4469-80bf-a7b2b3002fda" providerId="ADAL" clId="{ECD13620-5DCA-4BC4-86B2-239F5505C7B2}" dt="2024-08-06T14:55:11.249" v="519" actId="313"/>
          <ac:spMkLst>
            <pc:docMk/>
            <pc:sldMk cId="2433635628" sldId="273"/>
            <ac:spMk id="15" creationId="{048F56EE-6C55-6624-D9E1-D2CE2E43806E}"/>
          </ac:spMkLst>
        </pc:spChg>
      </pc:sldChg>
      <pc:sldChg chg="addSp delSp modSp add mod">
        <pc:chgData name="DAVIAN ENG HONG RUI" userId="9cdebfac-cb22-4469-80bf-a7b2b3002fda" providerId="ADAL" clId="{ECD13620-5DCA-4BC4-86B2-239F5505C7B2}" dt="2024-08-06T15:14:10.277" v="1682"/>
        <pc:sldMkLst>
          <pc:docMk/>
          <pc:sldMk cId="2714215396" sldId="274"/>
        </pc:sldMkLst>
        <pc:spChg chg="mod">
          <ac:chgData name="DAVIAN ENG HONG RUI" userId="9cdebfac-cb22-4469-80bf-a7b2b3002fda" providerId="ADAL" clId="{ECD13620-5DCA-4BC4-86B2-239F5505C7B2}" dt="2024-08-06T14:58:40.970" v="583" actId="20577"/>
          <ac:spMkLst>
            <pc:docMk/>
            <pc:sldMk cId="2714215396" sldId="274"/>
            <ac:spMk id="2" creationId="{D164A00F-4FC0-D188-EE1F-9250DF319C76}"/>
          </ac:spMkLst>
        </pc:spChg>
        <pc:spChg chg="add mod">
          <ac:chgData name="DAVIAN ENG HONG RUI" userId="9cdebfac-cb22-4469-80bf-a7b2b3002fda" providerId="ADAL" clId="{ECD13620-5DCA-4BC4-86B2-239F5505C7B2}" dt="2024-08-06T15:14:10.277" v="1682"/>
          <ac:spMkLst>
            <pc:docMk/>
            <pc:sldMk cId="2714215396" sldId="274"/>
            <ac:spMk id="6" creationId="{D285293D-110C-DB7F-F3A7-D82E2830A93D}"/>
          </ac:spMkLst>
        </pc:spChg>
        <pc:picChg chg="del">
          <ac:chgData name="DAVIAN ENG HONG RUI" userId="9cdebfac-cb22-4469-80bf-a7b2b3002fda" providerId="ADAL" clId="{ECD13620-5DCA-4BC4-86B2-239F5505C7B2}" dt="2024-08-06T14:58:42.478" v="584" actId="478"/>
          <ac:picMkLst>
            <pc:docMk/>
            <pc:sldMk cId="2714215396" sldId="274"/>
            <ac:picMk id="4" creationId="{FB929843-218D-0404-2261-725A13CA3EAF}"/>
          </ac:picMkLst>
        </pc:picChg>
        <pc:picChg chg="add mod">
          <ac:chgData name="DAVIAN ENG HONG RUI" userId="9cdebfac-cb22-4469-80bf-a7b2b3002fda" providerId="ADAL" clId="{ECD13620-5DCA-4BC4-86B2-239F5505C7B2}" dt="2024-08-06T15:09:40.243" v="1202" actId="14100"/>
          <ac:picMkLst>
            <pc:docMk/>
            <pc:sldMk cId="2714215396" sldId="274"/>
            <ac:picMk id="5" creationId="{488CF171-3B1E-0449-58E3-F23B53D3BB85}"/>
          </ac:picMkLst>
        </pc:picChg>
      </pc:sldChg>
      <pc:sldChg chg="addSp delSp modSp add mod">
        <pc:chgData name="DAVIAN ENG HONG RUI" userId="9cdebfac-cb22-4469-80bf-a7b2b3002fda" providerId="ADAL" clId="{ECD13620-5DCA-4BC4-86B2-239F5505C7B2}" dt="2024-08-06T15:19:01.765" v="1704" actId="478"/>
        <pc:sldMkLst>
          <pc:docMk/>
          <pc:sldMk cId="1922775329" sldId="275"/>
        </pc:sldMkLst>
        <pc:spChg chg="del">
          <ac:chgData name="DAVIAN ENG HONG RUI" userId="9cdebfac-cb22-4469-80bf-a7b2b3002fda" providerId="ADAL" clId="{ECD13620-5DCA-4BC4-86B2-239F5505C7B2}" dt="2024-08-06T15:18:59.775" v="1703" actId="478"/>
          <ac:spMkLst>
            <pc:docMk/>
            <pc:sldMk cId="1922775329" sldId="275"/>
            <ac:spMk id="3" creationId="{19F4CFA9-F361-FCDF-1E6A-77D0A963FCB0}"/>
          </ac:spMkLst>
        </pc:spChg>
        <pc:spChg chg="mod">
          <ac:chgData name="DAVIAN ENG HONG RUI" userId="9cdebfac-cb22-4469-80bf-a7b2b3002fda" providerId="ADAL" clId="{ECD13620-5DCA-4BC4-86B2-239F5505C7B2}" dt="2024-08-06T15:18:46.548" v="1702"/>
          <ac:spMkLst>
            <pc:docMk/>
            <pc:sldMk cId="1922775329" sldId="275"/>
            <ac:spMk id="6" creationId="{D285293D-110C-DB7F-F3A7-D82E2830A93D}"/>
          </ac:spMkLst>
        </pc:spChg>
        <pc:spChg chg="add mod">
          <ac:chgData name="DAVIAN ENG HONG RUI" userId="9cdebfac-cb22-4469-80bf-a7b2b3002fda" providerId="ADAL" clId="{ECD13620-5DCA-4BC4-86B2-239F5505C7B2}" dt="2024-08-06T15:18:03.441" v="1700" actId="14100"/>
          <ac:spMkLst>
            <pc:docMk/>
            <pc:sldMk cId="1922775329" sldId="275"/>
            <ac:spMk id="8" creationId="{DA6C214E-B111-DED7-5916-052D97C9482B}"/>
          </ac:spMkLst>
        </pc:spChg>
        <pc:spChg chg="add del mod">
          <ac:chgData name="DAVIAN ENG HONG RUI" userId="9cdebfac-cb22-4469-80bf-a7b2b3002fda" providerId="ADAL" clId="{ECD13620-5DCA-4BC4-86B2-239F5505C7B2}" dt="2024-08-06T15:19:01.765" v="1704" actId="478"/>
          <ac:spMkLst>
            <pc:docMk/>
            <pc:sldMk cId="1922775329" sldId="275"/>
            <ac:spMk id="19" creationId="{ECCE0781-8FDB-E484-938D-4D0DDB8F6B9D}"/>
          </ac:spMkLst>
        </pc:spChg>
        <pc:picChg chg="del">
          <ac:chgData name="DAVIAN ENG HONG RUI" userId="9cdebfac-cb22-4469-80bf-a7b2b3002fda" providerId="ADAL" clId="{ECD13620-5DCA-4BC4-86B2-239F5505C7B2}" dt="2024-08-06T15:17:22.604" v="1684" actId="478"/>
          <ac:picMkLst>
            <pc:docMk/>
            <pc:sldMk cId="1922775329" sldId="275"/>
            <ac:picMk id="5" creationId="{488CF171-3B1E-0449-58E3-F23B53D3BB85}"/>
          </ac:picMkLst>
        </pc:picChg>
        <pc:picChg chg="add mod">
          <ac:chgData name="DAVIAN ENG HONG RUI" userId="9cdebfac-cb22-4469-80bf-a7b2b3002fda" providerId="ADAL" clId="{ECD13620-5DCA-4BC4-86B2-239F5505C7B2}" dt="2024-08-06T15:17:51.311" v="1692" actId="14100"/>
          <ac:picMkLst>
            <pc:docMk/>
            <pc:sldMk cId="1922775329" sldId="275"/>
            <ac:picMk id="7" creationId="{CA9FAB7B-0BEB-9AEB-91A8-0143363AD41E}"/>
          </ac:picMkLst>
        </pc:picChg>
      </pc:sldChg>
      <pc:sldChg chg="addSp delSp modSp add mod">
        <pc:chgData name="DAVIAN ENG HONG RUI" userId="9cdebfac-cb22-4469-80bf-a7b2b3002fda" providerId="ADAL" clId="{ECD13620-5DCA-4BC4-86B2-239F5505C7B2}" dt="2024-08-06T15:24:13.560" v="1868" actId="20577"/>
        <pc:sldMkLst>
          <pc:docMk/>
          <pc:sldMk cId="2169125999" sldId="276"/>
        </pc:sldMkLst>
        <pc:spChg chg="mod">
          <ac:chgData name="DAVIAN ENG HONG RUI" userId="9cdebfac-cb22-4469-80bf-a7b2b3002fda" providerId="ADAL" clId="{ECD13620-5DCA-4BC4-86B2-239F5505C7B2}" dt="2024-08-06T15:24:13.560" v="1868" actId="20577"/>
          <ac:spMkLst>
            <pc:docMk/>
            <pc:sldMk cId="2169125999" sldId="276"/>
            <ac:spMk id="6" creationId="{D285293D-110C-DB7F-F3A7-D82E2830A93D}"/>
          </ac:spMkLst>
        </pc:spChg>
        <pc:spChg chg="del">
          <ac:chgData name="DAVIAN ENG HONG RUI" userId="9cdebfac-cb22-4469-80bf-a7b2b3002fda" providerId="ADAL" clId="{ECD13620-5DCA-4BC4-86B2-239F5505C7B2}" dt="2024-08-06T15:22:58.332" v="1772" actId="478"/>
          <ac:spMkLst>
            <pc:docMk/>
            <pc:sldMk cId="2169125999" sldId="276"/>
            <ac:spMk id="8" creationId="{DA6C214E-B111-DED7-5916-052D97C9482B}"/>
          </ac:spMkLst>
        </pc:spChg>
        <pc:picChg chg="add mod">
          <ac:chgData name="DAVIAN ENG HONG RUI" userId="9cdebfac-cb22-4469-80bf-a7b2b3002fda" providerId="ADAL" clId="{ECD13620-5DCA-4BC4-86B2-239F5505C7B2}" dt="2024-08-06T15:23:02.310" v="1775" actId="1076"/>
          <ac:picMkLst>
            <pc:docMk/>
            <pc:sldMk cId="2169125999" sldId="276"/>
            <ac:picMk id="4" creationId="{B052BB8C-16DE-504B-1026-BCEA7DC3636D}"/>
          </ac:picMkLst>
        </pc:picChg>
        <pc:picChg chg="del">
          <ac:chgData name="DAVIAN ENG HONG RUI" userId="9cdebfac-cb22-4469-80bf-a7b2b3002fda" providerId="ADAL" clId="{ECD13620-5DCA-4BC4-86B2-239F5505C7B2}" dt="2024-08-06T15:22:58.332" v="1772" actId="478"/>
          <ac:picMkLst>
            <pc:docMk/>
            <pc:sldMk cId="2169125999" sldId="276"/>
            <ac:picMk id="7" creationId="{CA9FAB7B-0BEB-9AEB-91A8-0143363AD41E}"/>
          </ac:picMkLst>
        </pc:picChg>
      </pc:sldChg>
      <pc:sldChg chg="modSp add mod">
        <pc:chgData name="DAVIAN ENG HONG RUI" userId="9cdebfac-cb22-4469-80bf-a7b2b3002fda" providerId="ADAL" clId="{ECD13620-5DCA-4BC4-86B2-239F5505C7B2}" dt="2024-08-06T15:27:27.612" v="2265" actId="20577"/>
        <pc:sldMkLst>
          <pc:docMk/>
          <pc:sldMk cId="1029081010" sldId="277"/>
        </pc:sldMkLst>
        <pc:spChg chg="mod">
          <ac:chgData name="DAVIAN ENG HONG RUI" userId="9cdebfac-cb22-4469-80bf-a7b2b3002fda" providerId="ADAL" clId="{ECD13620-5DCA-4BC4-86B2-239F5505C7B2}" dt="2024-08-06T15:27:27.612" v="2265" actId="20577"/>
          <ac:spMkLst>
            <pc:docMk/>
            <pc:sldMk cId="1029081010" sldId="277"/>
            <ac:spMk id="6" creationId="{D285293D-110C-DB7F-F3A7-D82E2830A93D}"/>
          </ac:spMkLst>
        </pc:spChg>
      </pc:sldChg>
      <pc:sldChg chg="addSp delSp modSp add mod">
        <pc:chgData name="DAVIAN ENG HONG RUI" userId="9cdebfac-cb22-4469-80bf-a7b2b3002fda" providerId="ADAL" clId="{ECD13620-5DCA-4BC4-86B2-239F5505C7B2}" dt="2024-08-06T15:30:27.272" v="2335" actId="1076"/>
        <pc:sldMkLst>
          <pc:docMk/>
          <pc:sldMk cId="11566280" sldId="278"/>
        </pc:sldMkLst>
        <pc:spChg chg="mod">
          <ac:chgData name="DAVIAN ENG HONG RUI" userId="9cdebfac-cb22-4469-80bf-a7b2b3002fda" providerId="ADAL" clId="{ECD13620-5DCA-4BC4-86B2-239F5505C7B2}" dt="2024-08-06T15:29:29.448" v="2332" actId="20577"/>
          <ac:spMkLst>
            <pc:docMk/>
            <pc:sldMk cId="11566280" sldId="278"/>
            <ac:spMk id="6" creationId="{D285293D-110C-DB7F-F3A7-D82E2830A93D}"/>
          </ac:spMkLst>
        </pc:spChg>
        <pc:picChg chg="del">
          <ac:chgData name="DAVIAN ENG HONG RUI" userId="9cdebfac-cb22-4469-80bf-a7b2b3002fda" providerId="ADAL" clId="{ECD13620-5DCA-4BC4-86B2-239F5505C7B2}" dt="2024-08-06T15:28:20.983" v="2267" actId="478"/>
          <ac:picMkLst>
            <pc:docMk/>
            <pc:sldMk cId="11566280" sldId="278"/>
            <ac:picMk id="4" creationId="{B052BB8C-16DE-504B-1026-BCEA7DC3636D}"/>
          </ac:picMkLst>
        </pc:picChg>
        <pc:picChg chg="add mod">
          <ac:chgData name="DAVIAN ENG HONG RUI" userId="9cdebfac-cb22-4469-80bf-a7b2b3002fda" providerId="ADAL" clId="{ECD13620-5DCA-4BC4-86B2-239F5505C7B2}" dt="2024-08-06T15:29:00.583" v="2286" actId="14100"/>
          <ac:picMkLst>
            <pc:docMk/>
            <pc:sldMk cId="11566280" sldId="278"/>
            <ac:picMk id="5" creationId="{EA7CFFF3-D9D9-8C5F-8CE4-6FC69D0B1C7F}"/>
          </ac:picMkLst>
        </pc:picChg>
        <pc:picChg chg="add mod">
          <ac:chgData name="DAVIAN ENG HONG RUI" userId="9cdebfac-cb22-4469-80bf-a7b2b3002fda" providerId="ADAL" clId="{ECD13620-5DCA-4BC4-86B2-239F5505C7B2}" dt="2024-08-06T15:30:27.272" v="2335" actId="1076"/>
          <ac:picMkLst>
            <pc:docMk/>
            <pc:sldMk cId="11566280" sldId="278"/>
            <ac:picMk id="8" creationId="{5495A9CA-5C5A-52B9-EBDC-0B4978E783D6}"/>
          </ac:picMkLst>
        </pc:picChg>
      </pc:sldChg>
    </pc:docChg>
  </pc:docChgLst>
  <pc:docChgLst>
    <pc:chgData name="LIM SONG HAN" userId="S::songhan.23@ichat.sp.edu.sg::b89c0b66-f811-4beb-8b78-9aa17df270c2" providerId="AD" clId="Web-{110F5C04-F8EC-A853-8588-C6E9FF3F1378}"/>
    <pc:docChg chg="modSld">
      <pc:chgData name="LIM SONG HAN" userId="S::songhan.23@ichat.sp.edu.sg::b89c0b66-f811-4beb-8b78-9aa17df270c2" providerId="AD" clId="Web-{110F5C04-F8EC-A853-8588-C6E9FF3F1378}" dt="2024-08-06T17:54:35.113" v="1" actId="1076"/>
      <pc:docMkLst>
        <pc:docMk/>
      </pc:docMkLst>
      <pc:sldChg chg="modSp">
        <pc:chgData name="LIM SONG HAN" userId="S::songhan.23@ichat.sp.edu.sg::b89c0b66-f811-4beb-8b78-9aa17df270c2" providerId="AD" clId="Web-{110F5C04-F8EC-A853-8588-C6E9FF3F1378}" dt="2024-08-06T17:54:35.113" v="1" actId="1076"/>
        <pc:sldMkLst>
          <pc:docMk/>
          <pc:sldMk cId="1901435288" sldId="269"/>
        </pc:sldMkLst>
        <pc:spChg chg="mod">
          <ac:chgData name="LIM SONG HAN" userId="S::songhan.23@ichat.sp.edu.sg::b89c0b66-f811-4beb-8b78-9aa17df270c2" providerId="AD" clId="Web-{110F5C04-F8EC-A853-8588-C6E9FF3F1378}" dt="2024-08-06T17:54:35.113" v="1" actId="1076"/>
          <ac:spMkLst>
            <pc:docMk/>
            <pc:sldMk cId="1901435288" sldId="269"/>
            <ac:spMk id="2" creationId="{D164A00F-4FC0-D188-EE1F-9250DF319C76}"/>
          </ac:spMkLst>
        </pc:spChg>
      </pc:sldChg>
    </pc:docChg>
  </pc:docChgLst>
  <pc:docChgLst>
    <pc:chgData name="LIM SONG HAN" userId="S::songhan.23@ichat.sp.edu.sg::b89c0b66-f811-4beb-8b78-9aa17df270c2" providerId="AD" clId="Web-{766B8E6F-4831-46A2-E45F-669A49B68335}"/>
    <pc:docChg chg="modSld">
      <pc:chgData name="LIM SONG HAN" userId="S::songhan.23@ichat.sp.edu.sg::b89c0b66-f811-4beb-8b78-9aa17df270c2" providerId="AD" clId="Web-{766B8E6F-4831-46A2-E45F-669A49B68335}" dt="2024-08-06T06:11:03.858" v="10" actId="20577"/>
      <pc:docMkLst>
        <pc:docMk/>
      </pc:docMkLst>
      <pc:sldChg chg="modSp">
        <pc:chgData name="LIM SONG HAN" userId="S::songhan.23@ichat.sp.edu.sg::b89c0b66-f811-4beb-8b78-9aa17df270c2" providerId="AD" clId="Web-{766B8E6F-4831-46A2-E45F-669A49B68335}" dt="2024-08-06T06:11:03.858" v="10" actId="20577"/>
        <pc:sldMkLst>
          <pc:docMk/>
          <pc:sldMk cId="2064542631" sldId="264"/>
        </pc:sldMkLst>
        <pc:spChg chg="mod">
          <ac:chgData name="LIM SONG HAN" userId="S::songhan.23@ichat.sp.edu.sg::b89c0b66-f811-4beb-8b78-9aa17df270c2" providerId="AD" clId="Web-{766B8E6F-4831-46A2-E45F-669A49B68335}" dt="2024-08-06T06:11:03.858" v="10" actId="20577"/>
          <ac:spMkLst>
            <pc:docMk/>
            <pc:sldMk cId="2064542631" sldId="264"/>
            <ac:spMk id="3" creationId="{19F4CFA9-F361-FCDF-1E6A-77D0A963FCB0}"/>
          </ac:spMkLst>
        </pc:spChg>
      </pc:sldChg>
      <pc:sldChg chg="modSp">
        <pc:chgData name="LIM SONG HAN" userId="S::songhan.23@ichat.sp.edu.sg::b89c0b66-f811-4beb-8b78-9aa17df270c2" providerId="AD" clId="Web-{766B8E6F-4831-46A2-E45F-669A49B68335}" dt="2024-08-06T06:10:17.467" v="8" actId="20577"/>
        <pc:sldMkLst>
          <pc:docMk/>
          <pc:sldMk cId="3080038338" sldId="265"/>
        </pc:sldMkLst>
        <pc:spChg chg="mod">
          <ac:chgData name="LIM SONG HAN" userId="S::songhan.23@ichat.sp.edu.sg::b89c0b66-f811-4beb-8b78-9aa17df270c2" providerId="AD" clId="Web-{766B8E6F-4831-46A2-E45F-669A49B68335}" dt="2024-08-06T06:10:17.467" v="8" actId="20577"/>
          <ac:spMkLst>
            <pc:docMk/>
            <pc:sldMk cId="3080038338" sldId="265"/>
            <ac:spMk id="15" creationId="{048F56EE-6C55-6624-D9E1-D2CE2E43806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7A105-6D1F-41D4-A1D7-12E18541395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14E0E9-FD35-4B70-8579-0EBCE2EB2A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Exploratory Data Analysis (EDA)</a:t>
          </a:r>
        </a:p>
      </dgm:t>
    </dgm:pt>
    <dgm:pt modelId="{AFBB1BAD-3721-4105-A7E4-880EE301FF2E}" type="parTrans" cxnId="{DFC6E3B4-8814-46F3-883F-C13E3B849977}">
      <dgm:prSet/>
      <dgm:spPr/>
      <dgm:t>
        <a:bodyPr/>
        <a:lstStyle/>
        <a:p>
          <a:endParaRPr lang="en-US"/>
        </a:p>
      </dgm:t>
    </dgm:pt>
    <dgm:pt modelId="{50BC8C3A-0AD3-4522-80F5-612972EEA068}" type="sibTrans" cxnId="{DFC6E3B4-8814-46F3-883F-C13E3B849977}">
      <dgm:prSet/>
      <dgm:spPr/>
      <dgm:t>
        <a:bodyPr/>
        <a:lstStyle/>
        <a:p>
          <a:endParaRPr lang="en-US"/>
        </a:p>
      </dgm:t>
    </dgm:pt>
    <dgm:pt modelId="{46E83BFF-ACBD-4FC4-81C9-5DCF5707FD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Initial Modelling </a:t>
          </a:r>
        </a:p>
      </dgm:t>
    </dgm:pt>
    <dgm:pt modelId="{A8D57C6F-BF5C-41C6-B3A8-F596414FD696}" type="parTrans" cxnId="{C53D87AC-37F2-4B33-9A9E-204DE69B1C52}">
      <dgm:prSet/>
      <dgm:spPr/>
      <dgm:t>
        <a:bodyPr/>
        <a:lstStyle/>
        <a:p>
          <a:endParaRPr lang="en-US"/>
        </a:p>
      </dgm:t>
    </dgm:pt>
    <dgm:pt modelId="{9C899B59-90EE-425C-A171-BA4D322498D1}" type="sibTrans" cxnId="{C53D87AC-37F2-4B33-9A9E-204DE69B1C52}">
      <dgm:prSet/>
      <dgm:spPr/>
      <dgm:t>
        <a:bodyPr/>
        <a:lstStyle/>
        <a:p>
          <a:endParaRPr lang="en-US"/>
        </a:p>
      </dgm:t>
    </dgm:pt>
    <dgm:pt modelId="{954E48D7-78EF-4380-A43A-83D11AA9C4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Improvement</a:t>
          </a:r>
        </a:p>
      </dgm:t>
    </dgm:pt>
    <dgm:pt modelId="{233BD752-F91A-423C-A411-2C247CA4C68C}" type="parTrans" cxnId="{A6DB5661-67C6-440C-9B99-813C68290DA8}">
      <dgm:prSet/>
      <dgm:spPr/>
      <dgm:t>
        <a:bodyPr/>
        <a:lstStyle/>
        <a:p>
          <a:endParaRPr lang="en-US"/>
        </a:p>
      </dgm:t>
    </dgm:pt>
    <dgm:pt modelId="{17F4CA90-A632-4F5C-B6B0-8BF2FC96C7A6}" type="sibTrans" cxnId="{A6DB5661-67C6-440C-9B99-813C68290DA8}">
      <dgm:prSet/>
      <dgm:spPr/>
      <dgm:t>
        <a:bodyPr/>
        <a:lstStyle/>
        <a:p>
          <a:endParaRPr lang="en-US"/>
        </a:p>
      </dgm:t>
    </dgm:pt>
    <dgm:pt modelId="{88469A1B-BD28-4A43-A895-EA66C3DF75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Evaluation</a:t>
          </a:r>
        </a:p>
      </dgm:t>
    </dgm:pt>
    <dgm:pt modelId="{97480B2E-946C-43A6-B11D-7F886262DA2F}" type="parTrans" cxnId="{1E35CE49-F095-41F4-B50B-4AA0D5BC313B}">
      <dgm:prSet/>
      <dgm:spPr/>
      <dgm:t>
        <a:bodyPr/>
        <a:lstStyle/>
        <a:p>
          <a:endParaRPr lang="en-US"/>
        </a:p>
      </dgm:t>
    </dgm:pt>
    <dgm:pt modelId="{79BAE983-DB7E-4281-9E0E-8AC40CBA3742}" type="sibTrans" cxnId="{1E35CE49-F095-41F4-B50B-4AA0D5BC313B}">
      <dgm:prSet/>
      <dgm:spPr/>
      <dgm:t>
        <a:bodyPr/>
        <a:lstStyle/>
        <a:p>
          <a:endParaRPr lang="en-US"/>
        </a:p>
      </dgm:t>
    </dgm:pt>
    <dgm:pt modelId="{EDEB87F6-867B-4DDB-85DC-0F9B6125CA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9BCCAB69-B60C-44A5-B2DB-E777016FE468}" type="parTrans" cxnId="{6DD36418-E399-4747-94D0-8C935BB18075}">
      <dgm:prSet/>
      <dgm:spPr/>
      <dgm:t>
        <a:bodyPr/>
        <a:lstStyle/>
        <a:p>
          <a:endParaRPr lang="en-US"/>
        </a:p>
      </dgm:t>
    </dgm:pt>
    <dgm:pt modelId="{56548D8E-452E-4FE6-A0EF-FAB56EE871D4}" type="sibTrans" cxnId="{6DD36418-E399-4747-94D0-8C935BB18075}">
      <dgm:prSet/>
      <dgm:spPr/>
      <dgm:t>
        <a:bodyPr/>
        <a:lstStyle/>
        <a:p>
          <a:endParaRPr lang="en-US"/>
        </a:p>
      </dgm:t>
    </dgm:pt>
    <dgm:pt modelId="{3DC5248E-7FF9-4248-99CD-F8B705BB7690}" type="pres">
      <dgm:prSet presAssocID="{5BB7A105-6D1F-41D4-A1D7-12E185413958}" presName="root" presStyleCnt="0">
        <dgm:presLayoutVars>
          <dgm:dir/>
          <dgm:resizeHandles val="exact"/>
        </dgm:presLayoutVars>
      </dgm:prSet>
      <dgm:spPr/>
    </dgm:pt>
    <dgm:pt modelId="{CA8B5D0F-1F01-4CD2-A295-EE62526896E5}" type="pres">
      <dgm:prSet presAssocID="{B714E0E9-FD35-4B70-8579-0EBCE2EB2AED}" presName="compNode" presStyleCnt="0"/>
      <dgm:spPr/>
    </dgm:pt>
    <dgm:pt modelId="{EB0C500C-5C9A-4315-99B9-2E0899EB9DCB}" type="pres">
      <dgm:prSet presAssocID="{B714E0E9-FD35-4B70-8579-0EBCE2EB2AED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D8B2B90-76E1-444F-AE57-8445CD968A05}" type="pres">
      <dgm:prSet presAssocID="{B714E0E9-FD35-4B70-8579-0EBCE2EB2AE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B0E5CB5-95F4-4655-A631-D09AB0650C7A}" type="pres">
      <dgm:prSet presAssocID="{B714E0E9-FD35-4B70-8579-0EBCE2EB2AED}" presName="spaceRect" presStyleCnt="0"/>
      <dgm:spPr/>
    </dgm:pt>
    <dgm:pt modelId="{85C4D20A-76BE-46BA-BB61-0948D9B038FE}" type="pres">
      <dgm:prSet presAssocID="{B714E0E9-FD35-4B70-8579-0EBCE2EB2AED}" presName="textRect" presStyleLbl="revTx" presStyleIdx="0" presStyleCnt="5">
        <dgm:presLayoutVars>
          <dgm:chMax val="1"/>
          <dgm:chPref val="1"/>
        </dgm:presLayoutVars>
      </dgm:prSet>
      <dgm:spPr/>
    </dgm:pt>
    <dgm:pt modelId="{1B81093B-DF51-4A38-8032-83B9BF6F7692}" type="pres">
      <dgm:prSet presAssocID="{50BC8C3A-0AD3-4522-80F5-612972EEA068}" presName="sibTrans" presStyleCnt="0"/>
      <dgm:spPr/>
    </dgm:pt>
    <dgm:pt modelId="{C9CFED73-7944-4A12-BA63-D64317181978}" type="pres">
      <dgm:prSet presAssocID="{46E83BFF-ACBD-4FC4-81C9-5DCF5707FD2F}" presName="compNode" presStyleCnt="0"/>
      <dgm:spPr/>
    </dgm:pt>
    <dgm:pt modelId="{ECA811DF-9707-4082-ADFC-2E870BCCCB88}" type="pres">
      <dgm:prSet presAssocID="{46E83BFF-ACBD-4FC4-81C9-5DCF5707FD2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229DA33-153D-4A46-95DF-2252BEB67F3E}" type="pres">
      <dgm:prSet presAssocID="{46E83BFF-ACBD-4FC4-81C9-5DCF5707FD2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4EB0261-9DA4-4A11-B2F0-D94C43F891DA}" type="pres">
      <dgm:prSet presAssocID="{46E83BFF-ACBD-4FC4-81C9-5DCF5707FD2F}" presName="spaceRect" presStyleCnt="0"/>
      <dgm:spPr/>
    </dgm:pt>
    <dgm:pt modelId="{BA6BE9C9-9915-40C4-9469-9A6639E0D28D}" type="pres">
      <dgm:prSet presAssocID="{46E83BFF-ACBD-4FC4-81C9-5DCF5707FD2F}" presName="textRect" presStyleLbl="revTx" presStyleIdx="1" presStyleCnt="5">
        <dgm:presLayoutVars>
          <dgm:chMax val="1"/>
          <dgm:chPref val="1"/>
        </dgm:presLayoutVars>
      </dgm:prSet>
      <dgm:spPr/>
    </dgm:pt>
    <dgm:pt modelId="{15EBC6B6-1D75-41CE-894D-AB83709E2FF5}" type="pres">
      <dgm:prSet presAssocID="{9C899B59-90EE-425C-A171-BA4D322498D1}" presName="sibTrans" presStyleCnt="0"/>
      <dgm:spPr/>
    </dgm:pt>
    <dgm:pt modelId="{6DA21AFE-82D6-4F76-80D1-DD1246D6909A}" type="pres">
      <dgm:prSet presAssocID="{954E48D7-78EF-4380-A43A-83D11AA9C45B}" presName="compNode" presStyleCnt="0"/>
      <dgm:spPr/>
    </dgm:pt>
    <dgm:pt modelId="{817EC4D3-E201-4DCE-ADCD-154D093F06E8}" type="pres">
      <dgm:prSet presAssocID="{954E48D7-78EF-4380-A43A-83D11AA9C45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6DEEB63-2E94-4BF7-AA1C-FD6E4006FEE9}" type="pres">
      <dgm:prSet presAssocID="{954E48D7-78EF-4380-A43A-83D11AA9C45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1EDF1F7-D225-408E-BF9F-C3DCCE272E48}" type="pres">
      <dgm:prSet presAssocID="{954E48D7-78EF-4380-A43A-83D11AA9C45B}" presName="spaceRect" presStyleCnt="0"/>
      <dgm:spPr/>
    </dgm:pt>
    <dgm:pt modelId="{5B023B5E-7C47-4817-B878-E23E6A282EEA}" type="pres">
      <dgm:prSet presAssocID="{954E48D7-78EF-4380-A43A-83D11AA9C45B}" presName="textRect" presStyleLbl="revTx" presStyleIdx="2" presStyleCnt="5">
        <dgm:presLayoutVars>
          <dgm:chMax val="1"/>
          <dgm:chPref val="1"/>
        </dgm:presLayoutVars>
      </dgm:prSet>
      <dgm:spPr/>
    </dgm:pt>
    <dgm:pt modelId="{46791042-036C-455A-8721-D82C3050BC40}" type="pres">
      <dgm:prSet presAssocID="{17F4CA90-A632-4F5C-B6B0-8BF2FC96C7A6}" presName="sibTrans" presStyleCnt="0"/>
      <dgm:spPr/>
    </dgm:pt>
    <dgm:pt modelId="{C258172B-E1D4-48A3-B162-9531153CBC5C}" type="pres">
      <dgm:prSet presAssocID="{88469A1B-BD28-4A43-A895-EA66C3DF7532}" presName="compNode" presStyleCnt="0"/>
      <dgm:spPr/>
    </dgm:pt>
    <dgm:pt modelId="{F3B7B977-17C9-41E0-B22B-DE291B8640FF}" type="pres">
      <dgm:prSet presAssocID="{88469A1B-BD28-4A43-A895-EA66C3DF7532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8C16477-F03D-49F7-855E-1F835A8099EC}" type="pres">
      <dgm:prSet presAssocID="{88469A1B-BD28-4A43-A895-EA66C3DF753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026463B-7ECF-4FA2-979A-C92A48B63C40}" type="pres">
      <dgm:prSet presAssocID="{88469A1B-BD28-4A43-A895-EA66C3DF7532}" presName="spaceRect" presStyleCnt="0"/>
      <dgm:spPr/>
    </dgm:pt>
    <dgm:pt modelId="{55A3838D-39E8-4AFF-97BF-EE213F87F531}" type="pres">
      <dgm:prSet presAssocID="{88469A1B-BD28-4A43-A895-EA66C3DF7532}" presName="textRect" presStyleLbl="revTx" presStyleIdx="3" presStyleCnt="5">
        <dgm:presLayoutVars>
          <dgm:chMax val="1"/>
          <dgm:chPref val="1"/>
        </dgm:presLayoutVars>
      </dgm:prSet>
      <dgm:spPr/>
    </dgm:pt>
    <dgm:pt modelId="{5C846881-64DF-45CE-87B0-AFFC9D1DCDC7}" type="pres">
      <dgm:prSet presAssocID="{79BAE983-DB7E-4281-9E0E-8AC40CBA3742}" presName="sibTrans" presStyleCnt="0"/>
      <dgm:spPr/>
    </dgm:pt>
    <dgm:pt modelId="{91C66356-EA9E-4A92-8DEA-9A86C7264C25}" type="pres">
      <dgm:prSet presAssocID="{EDEB87F6-867B-4DDB-85DC-0F9B6125CAA2}" presName="compNode" presStyleCnt="0"/>
      <dgm:spPr/>
    </dgm:pt>
    <dgm:pt modelId="{AA8A50C8-645F-4DED-9D4E-35582F280AC6}" type="pres">
      <dgm:prSet presAssocID="{EDEB87F6-867B-4DDB-85DC-0F9B6125CAA2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EF3EA2B-F6DC-4355-96DB-CA99F0F7A0F9}" type="pres">
      <dgm:prSet presAssocID="{EDEB87F6-867B-4DDB-85DC-0F9B6125CAA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B6C6718-7896-45EC-9406-9B7AE22710B4}" type="pres">
      <dgm:prSet presAssocID="{EDEB87F6-867B-4DDB-85DC-0F9B6125CAA2}" presName="spaceRect" presStyleCnt="0"/>
      <dgm:spPr/>
    </dgm:pt>
    <dgm:pt modelId="{CE46E9B9-EE8F-45B8-ABCD-BCE6199C668E}" type="pres">
      <dgm:prSet presAssocID="{EDEB87F6-867B-4DDB-85DC-0F9B6125CAA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DD36418-E399-4747-94D0-8C935BB18075}" srcId="{5BB7A105-6D1F-41D4-A1D7-12E185413958}" destId="{EDEB87F6-867B-4DDB-85DC-0F9B6125CAA2}" srcOrd="4" destOrd="0" parTransId="{9BCCAB69-B60C-44A5-B2DB-E777016FE468}" sibTransId="{56548D8E-452E-4FE6-A0EF-FAB56EE871D4}"/>
    <dgm:cxn modelId="{C8128F29-DBC7-43A7-AFCE-7B4181D23FA0}" type="presOf" srcId="{5BB7A105-6D1F-41D4-A1D7-12E185413958}" destId="{3DC5248E-7FF9-4248-99CD-F8B705BB7690}" srcOrd="0" destOrd="0" presId="urn:microsoft.com/office/officeart/2018/5/layout/IconLeafLabelList"/>
    <dgm:cxn modelId="{A6DB5661-67C6-440C-9B99-813C68290DA8}" srcId="{5BB7A105-6D1F-41D4-A1D7-12E185413958}" destId="{954E48D7-78EF-4380-A43A-83D11AA9C45B}" srcOrd="2" destOrd="0" parTransId="{233BD752-F91A-423C-A411-2C247CA4C68C}" sibTransId="{17F4CA90-A632-4F5C-B6B0-8BF2FC96C7A6}"/>
    <dgm:cxn modelId="{87B5D444-DD10-4236-977A-CC2EDB30D2DC}" type="presOf" srcId="{954E48D7-78EF-4380-A43A-83D11AA9C45B}" destId="{5B023B5E-7C47-4817-B878-E23E6A282EEA}" srcOrd="0" destOrd="0" presId="urn:microsoft.com/office/officeart/2018/5/layout/IconLeafLabelList"/>
    <dgm:cxn modelId="{1E35CE49-F095-41F4-B50B-4AA0D5BC313B}" srcId="{5BB7A105-6D1F-41D4-A1D7-12E185413958}" destId="{88469A1B-BD28-4A43-A895-EA66C3DF7532}" srcOrd="3" destOrd="0" parTransId="{97480B2E-946C-43A6-B11D-7F886262DA2F}" sibTransId="{79BAE983-DB7E-4281-9E0E-8AC40CBA3742}"/>
    <dgm:cxn modelId="{ABC37479-CFA3-49FF-8D49-D3CDCAEE49B4}" type="presOf" srcId="{EDEB87F6-867B-4DDB-85DC-0F9B6125CAA2}" destId="{CE46E9B9-EE8F-45B8-ABCD-BCE6199C668E}" srcOrd="0" destOrd="0" presId="urn:microsoft.com/office/officeart/2018/5/layout/IconLeafLabelList"/>
    <dgm:cxn modelId="{BABA2C8F-9EA2-4B5A-A554-002F294CC9FE}" type="presOf" srcId="{88469A1B-BD28-4A43-A895-EA66C3DF7532}" destId="{55A3838D-39E8-4AFF-97BF-EE213F87F531}" srcOrd="0" destOrd="0" presId="urn:microsoft.com/office/officeart/2018/5/layout/IconLeafLabelList"/>
    <dgm:cxn modelId="{C53D87AC-37F2-4B33-9A9E-204DE69B1C52}" srcId="{5BB7A105-6D1F-41D4-A1D7-12E185413958}" destId="{46E83BFF-ACBD-4FC4-81C9-5DCF5707FD2F}" srcOrd="1" destOrd="0" parTransId="{A8D57C6F-BF5C-41C6-B3A8-F596414FD696}" sibTransId="{9C899B59-90EE-425C-A171-BA4D322498D1}"/>
    <dgm:cxn modelId="{DFC6E3B4-8814-46F3-883F-C13E3B849977}" srcId="{5BB7A105-6D1F-41D4-A1D7-12E185413958}" destId="{B714E0E9-FD35-4B70-8579-0EBCE2EB2AED}" srcOrd="0" destOrd="0" parTransId="{AFBB1BAD-3721-4105-A7E4-880EE301FF2E}" sibTransId="{50BC8C3A-0AD3-4522-80F5-612972EEA068}"/>
    <dgm:cxn modelId="{AC97DCBE-49F2-449D-90EA-2626C04FB572}" type="presOf" srcId="{46E83BFF-ACBD-4FC4-81C9-5DCF5707FD2F}" destId="{BA6BE9C9-9915-40C4-9469-9A6639E0D28D}" srcOrd="0" destOrd="0" presId="urn:microsoft.com/office/officeart/2018/5/layout/IconLeafLabelList"/>
    <dgm:cxn modelId="{B25376F3-57E4-4C1F-BAB2-F9B53BEFBCF9}" type="presOf" srcId="{B714E0E9-FD35-4B70-8579-0EBCE2EB2AED}" destId="{85C4D20A-76BE-46BA-BB61-0948D9B038FE}" srcOrd="0" destOrd="0" presId="urn:microsoft.com/office/officeart/2018/5/layout/IconLeafLabelList"/>
    <dgm:cxn modelId="{5477096D-61EB-408E-9EAE-074D3840B1C4}" type="presParOf" srcId="{3DC5248E-7FF9-4248-99CD-F8B705BB7690}" destId="{CA8B5D0F-1F01-4CD2-A295-EE62526896E5}" srcOrd="0" destOrd="0" presId="urn:microsoft.com/office/officeart/2018/5/layout/IconLeafLabelList"/>
    <dgm:cxn modelId="{F9BEC68A-7FEE-4959-AB2E-7FF9D57D8029}" type="presParOf" srcId="{CA8B5D0F-1F01-4CD2-A295-EE62526896E5}" destId="{EB0C500C-5C9A-4315-99B9-2E0899EB9DCB}" srcOrd="0" destOrd="0" presId="urn:microsoft.com/office/officeart/2018/5/layout/IconLeafLabelList"/>
    <dgm:cxn modelId="{ACA83CA8-3957-4803-8B63-08F6B2C7FDFB}" type="presParOf" srcId="{CA8B5D0F-1F01-4CD2-A295-EE62526896E5}" destId="{AD8B2B90-76E1-444F-AE57-8445CD968A05}" srcOrd="1" destOrd="0" presId="urn:microsoft.com/office/officeart/2018/5/layout/IconLeafLabelList"/>
    <dgm:cxn modelId="{51C6136E-3EED-42B5-96D4-A7C4FF84612F}" type="presParOf" srcId="{CA8B5D0F-1F01-4CD2-A295-EE62526896E5}" destId="{5B0E5CB5-95F4-4655-A631-D09AB0650C7A}" srcOrd="2" destOrd="0" presId="urn:microsoft.com/office/officeart/2018/5/layout/IconLeafLabelList"/>
    <dgm:cxn modelId="{9CAE3799-50C1-4FDA-BF3D-BF2A26864E3C}" type="presParOf" srcId="{CA8B5D0F-1F01-4CD2-A295-EE62526896E5}" destId="{85C4D20A-76BE-46BA-BB61-0948D9B038FE}" srcOrd="3" destOrd="0" presId="urn:microsoft.com/office/officeart/2018/5/layout/IconLeafLabelList"/>
    <dgm:cxn modelId="{DB2213D3-B5D4-4E8C-B380-DC86A30511D3}" type="presParOf" srcId="{3DC5248E-7FF9-4248-99CD-F8B705BB7690}" destId="{1B81093B-DF51-4A38-8032-83B9BF6F7692}" srcOrd="1" destOrd="0" presId="urn:microsoft.com/office/officeart/2018/5/layout/IconLeafLabelList"/>
    <dgm:cxn modelId="{48B2FEF0-7677-4D1B-9D56-8BB01DEB8B6E}" type="presParOf" srcId="{3DC5248E-7FF9-4248-99CD-F8B705BB7690}" destId="{C9CFED73-7944-4A12-BA63-D64317181978}" srcOrd="2" destOrd="0" presId="urn:microsoft.com/office/officeart/2018/5/layout/IconLeafLabelList"/>
    <dgm:cxn modelId="{1DFCBA5C-840A-4E81-A80C-765D8814AB7D}" type="presParOf" srcId="{C9CFED73-7944-4A12-BA63-D64317181978}" destId="{ECA811DF-9707-4082-ADFC-2E870BCCCB88}" srcOrd="0" destOrd="0" presId="urn:microsoft.com/office/officeart/2018/5/layout/IconLeafLabelList"/>
    <dgm:cxn modelId="{E7DDA36A-40EA-474A-AFF3-0E437047A3B2}" type="presParOf" srcId="{C9CFED73-7944-4A12-BA63-D64317181978}" destId="{5229DA33-153D-4A46-95DF-2252BEB67F3E}" srcOrd="1" destOrd="0" presId="urn:microsoft.com/office/officeart/2018/5/layout/IconLeafLabelList"/>
    <dgm:cxn modelId="{59496CE6-25B3-4F43-AD5C-C8FA61A2FC92}" type="presParOf" srcId="{C9CFED73-7944-4A12-BA63-D64317181978}" destId="{A4EB0261-9DA4-4A11-B2F0-D94C43F891DA}" srcOrd="2" destOrd="0" presId="urn:microsoft.com/office/officeart/2018/5/layout/IconLeafLabelList"/>
    <dgm:cxn modelId="{4AFC1C65-EB16-4A11-A223-0FEB3870A9CF}" type="presParOf" srcId="{C9CFED73-7944-4A12-BA63-D64317181978}" destId="{BA6BE9C9-9915-40C4-9469-9A6639E0D28D}" srcOrd="3" destOrd="0" presId="urn:microsoft.com/office/officeart/2018/5/layout/IconLeafLabelList"/>
    <dgm:cxn modelId="{A93A0D78-BCF8-4099-A99D-A19DCD86541D}" type="presParOf" srcId="{3DC5248E-7FF9-4248-99CD-F8B705BB7690}" destId="{15EBC6B6-1D75-41CE-894D-AB83709E2FF5}" srcOrd="3" destOrd="0" presId="urn:microsoft.com/office/officeart/2018/5/layout/IconLeafLabelList"/>
    <dgm:cxn modelId="{C5362168-4CA4-465B-B24A-DA0B4D1FC573}" type="presParOf" srcId="{3DC5248E-7FF9-4248-99CD-F8B705BB7690}" destId="{6DA21AFE-82D6-4F76-80D1-DD1246D6909A}" srcOrd="4" destOrd="0" presId="urn:microsoft.com/office/officeart/2018/5/layout/IconLeafLabelList"/>
    <dgm:cxn modelId="{1E3301CC-8A04-4775-9416-D0469AEE8B31}" type="presParOf" srcId="{6DA21AFE-82D6-4F76-80D1-DD1246D6909A}" destId="{817EC4D3-E201-4DCE-ADCD-154D093F06E8}" srcOrd="0" destOrd="0" presId="urn:microsoft.com/office/officeart/2018/5/layout/IconLeafLabelList"/>
    <dgm:cxn modelId="{3ED422F4-C529-4E6D-9848-35A4F6DA4BD8}" type="presParOf" srcId="{6DA21AFE-82D6-4F76-80D1-DD1246D6909A}" destId="{06DEEB63-2E94-4BF7-AA1C-FD6E4006FEE9}" srcOrd="1" destOrd="0" presId="urn:microsoft.com/office/officeart/2018/5/layout/IconLeafLabelList"/>
    <dgm:cxn modelId="{B2F80738-21CE-4A72-A24D-1A2CBA3E29ED}" type="presParOf" srcId="{6DA21AFE-82D6-4F76-80D1-DD1246D6909A}" destId="{11EDF1F7-D225-408E-BF9F-C3DCCE272E48}" srcOrd="2" destOrd="0" presId="urn:microsoft.com/office/officeart/2018/5/layout/IconLeafLabelList"/>
    <dgm:cxn modelId="{560147B9-2D0B-4468-9580-95E49793D2F1}" type="presParOf" srcId="{6DA21AFE-82D6-4F76-80D1-DD1246D6909A}" destId="{5B023B5E-7C47-4817-B878-E23E6A282EEA}" srcOrd="3" destOrd="0" presId="urn:microsoft.com/office/officeart/2018/5/layout/IconLeafLabelList"/>
    <dgm:cxn modelId="{7CC0DCC2-6864-4DDF-AC16-1B9CFB52F0CE}" type="presParOf" srcId="{3DC5248E-7FF9-4248-99CD-F8B705BB7690}" destId="{46791042-036C-455A-8721-D82C3050BC40}" srcOrd="5" destOrd="0" presId="urn:microsoft.com/office/officeart/2018/5/layout/IconLeafLabelList"/>
    <dgm:cxn modelId="{AD816E92-7D46-41D8-9A99-ACDF0DD552A9}" type="presParOf" srcId="{3DC5248E-7FF9-4248-99CD-F8B705BB7690}" destId="{C258172B-E1D4-48A3-B162-9531153CBC5C}" srcOrd="6" destOrd="0" presId="urn:microsoft.com/office/officeart/2018/5/layout/IconLeafLabelList"/>
    <dgm:cxn modelId="{B6B409D2-6190-4EEC-A063-C998BDC65AA6}" type="presParOf" srcId="{C258172B-E1D4-48A3-B162-9531153CBC5C}" destId="{F3B7B977-17C9-41E0-B22B-DE291B8640FF}" srcOrd="0" destOrd="0" presId="urn:microsoft.com/office/officeart/2018/5/layout/IconLeafLabelList"/>
    <dgm:cxn modelId="{A0CBE36D-E91C-44FF-B4BB-529D0E9B753B}" type="presParOf" srcId="{C258172B-E1D4-48A3-B162-9531153CBC5C}" destId="{38C16477-F03D-49F7-855E-1F835A8099EC}" srcOrd="1" destOrd="0" presId="urn:microsoft.com/office/officeart/2018/5/layout/IconLeafLabelList"/>
    <dgm:cxn modelId="{5E0E7C01-4496-495F-924C-6833A732B87B}" type="presParOf" srcId="{C258172B-E1D4-48A3-B162-9531153CBC5C}" destId="{7026463B-7ECF-4FA2-979A-C92A48B63C40}" srcOrd="2" destOrd="0" presId="urn:microsoft.com/office/officeart/2018/5/layout/IconLeafLabelList"/>
    <dgm:cxn modelId="{84F8B36F-4443-4A39-91E0-C871F1DFFA64}" type="presParOf" srcId="{C258172B-E1D4-48A3-B162-9531153CBC5C}" destId="{55A3838D-39E8-4AFF-97BF-EE213F87F531}" srcOrd="3" destOrd="0" presId="urn:microsoft.com/office/officeart/2018/5/layout/IconLeafLabelList"/>
    <dgm:cxn modelId="{A8ECA564-4125-4C15-A308-D8F23C5FEB7A}" type="presParOf" srcId="{3DC5248E-7FF9-4248-99CD-F8B705BB7690}" destId="{5C846881-64DF-45CE-87B0-AFFC9D1DCDC7}" srcOrd="7" destOrd="0" presId="urn:microsoft.com/office/officeart/2018/5/layout/IconLeafLabelList"/>
    <dgm:cxn modelId="{C1DF3C22-3370-437D-B693-A7D74A93D32E}" type="presParOf" srcId="{3DC5248E-7FF9-4248-99CD-F8B705BB7690}" destId="{91C66356-EA9E-4A92-8DEA-9A86C7264C25}" srcOrd="8" destOrd="0" presId="urn:microsoft.com/office/officeart/2018/5/layout/IconLeafLabelList"/>
    <dgm:cxn modelId="{2834E252-3DDC-414C-83A7-C13F39F4EAC1}" type="presParOf" srcId="{91C66356-EA9E-4A92-8DEA-9A86C7264C25}" destId="{AA8A50C8-645F-4DED-9D4E-35582F280AC6}" srcOrd="0" destOrd="0" presId="urn:microsoft.com/office/officeart/2018/5/layout/IconLeafLabelList"/>
    <dgm:cxn modelId="{B5658F1C-401A-4A52-88AC-19654794BCD5}" type="presParOf" srcId="{91C66356-EA9E-4A92-8DEA-9A86C7264C25}" destId="{BEF3EA2B-F6DC-4355-96DB-CA99F0F7A0F9}" srcOrd="1" destOrd="0" presId="urn:microsoft.com/office/officeart/2018/5/layout/IconLeafLabelList"/>
    <dgm:cxn modelId="{B4BA07F0-BFAE-42CF-BD6E-15CA42E55ADA}" type="presParOf" srcId="{91C66356-EA9E-4A92-8DEA-9A86C7264C25}" destId="{AB6C6718-7896-45EC-9406-9B7AE22710B4}" srcOrd="2" destOrd="0" presId="urn:microsoft.com/office/officeart/2018/5/layout/IconLeafLabelList"/>
    <dgm:cxn modelId="{B87AAA3C-1580-4AFA-B737-DD769F7785A0}" type="presParOf" srcId="{91C66356-EA9E-4A92-8DEA-9A86C7264C25}" destId="{CE46E9B9-EE8F-45B8-ABCD-BCE6199C668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C500C-5C9A-4315-99B9-2E0899EB9DCB}">
      <dsp:nvSpPr>
        <dsp:cNvPr id="0" name=""/>
        <dsp:cNvSpPr/>
      </dsp:nvSpPr>
      <dsp:spPr>
        <a:xfrm>
          <a:off x="51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B2B90-76E1-444F-AE57-8445CD968A05}">
      <dsp:nvSpPr>
        <dsp:cNvPr id="0" name=""/>
        <dsp:cNvSpPr/>
      </dsp:nvSpPr>
      <dsp:spPr>
        <a:xfrm>
          <a:off x="75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4D20A-76BE-46BA-BB61-0948D9B038FE}">
      <dsp:nvSpPr>
        <dsp:cNvPr id="0" name=""/>
        <dsp:cNvSpPr/>
      </dsp:nvSpPr>
      <dsp:spPr>
        <a:xfrm>
          <a:off x="16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Exploratory Data Analysis (EDA)</a:t>
          </a:r>
        </a:p>
      </dsp:txBody>
      <dsp:txXfrm>
        <a:off x="168956" y="2257806"/>
        <a:ext cx="1800000" cy="720000"/>
      </dsp:txXfrm>
    </dsp:sp>
    <dsp:sp modelId="{ECA811DF-9707-4082-ADFC-2E870BCCCB88}">
      <dsp:nvSpPr>
        <dsp:cNvPr id="0" name=""/>
        <dsp:cNvSpPr/>
      </dsp:nvSpPr>
      <dsp:spPr>
        <a:xfrm>
          <a:off x="2634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DA33-153D-4A46-95DF-2252BEB67F3E}">
      <dsp:nvSpPr>
        <dsp:cNvPr id="0" name=""/>
        <dsp:cNvSpPr/>
      </dsp:nvSpPr>
      <dsp:spPr>
        <a:xfrm>
          <a:off x="2868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BE9C9-9915-40C4-9469-9A6639E0D28D}">
      <dsp:nvSpPr>
        <dsp:cNvPr id="0" name=""/>
        <dsp:cNvSpPr/>
      </dsp:nvSpPr>
      <dsp:spPr>
        <a:xfrm>
          <a:off x="2283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Initial Modelling </a:t>
          </a:r>
        </a:p>
      </dsp:txBody>
      <dsp:txXfrm>
        <a:off x="2283956" y="2257806"/>
        <a:ext cx="1800000" cy="720000"/>
      </dsp:txXfrm>
    </dsp:sp>
    <dsp:sp modelId="{817EC4D3-E201-4DCE-ADCD-154D093F06E8}">
      <dsp:nvSpPr>
        <dsp:cNvPr id="0" name=""/>
        <dsp:cNvSpPr/>
      </dsp:nvSpPr>
      <dsp:spPr>
        <a:xfrm>
          <a:off x="474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EEB63-2E94-4BF7-AA1C-FD6E4006FEE9}">
      <dsp:nvSpPr>
        <dsp:cNvPr id="0" name=""/>
        <dsp:cNvSpPr/>
      </dsp:nvSpPr>
      <dsp:spPr>
        <a:xfrm>
          <a:off x="498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23B5E-7C47-4817-B878-E23E6A282EEA}">
      <dsp:nvSpPr>
        <dsp:cNvPr id="0" name=""/>
        <dsp:cNvSpPr/>
      </dsp:nvSpPr>
      <dsp:spPr>
        <a:xfrm>
          <a:off x="439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Model Improvement</a:t>
          </a:r>
        </a:p>
      </dsp:txBody>
      <dsp:txXfrm>
        <a:off x="4398956" y="2257806"/>
        <a:ext cx="1800000" cy="720000"/>
      </dsp:txXfrm>
    </dsp:sp>
    <dsp:sp modelId="{F3B7B977-17C9-41E0-B22B-DE291B8640FF}">
      <dsp:nvSpPr>
        <dsp:cNvPr id="0" name=""/>
        <dsp:cNvSpPr/>
      </dsp:nvSpPr>
      <dsp:spPr>
        <a:xfrm>
          <a:off x="1577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16477-F03D-49F7-855E-1F835A8099EC}">
      <dsp:nvSpPr>
        <dsp:cNvPr id="0" name=""/>
        <dsp:cNvSpPr/>
      </dsp:nvSpPr>
      <dsp:spPr>
        <a:xfrm>
          <a:off x="1811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3838D-39E8-4AFF-97BF-EE213F87F531}">
      <dsp:nvSpPr>
        <dsp:cNvPr id="0" name=""/>
        <dsp:cNvSpPr/>
      </dsp:nvSpPr>
      <dsp:spPr>
        <a:xfrm>
          <a:off x="1226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Model Evaluation</a:t>
          </a:r>
        </a:p>
      </dsp:txBody>
      <dsp:txXfrm>
        <a:off x="1226456" y="4867806"/>
        <a:ext cx="1800000" cy="720000"/>
      </dsp:txXfrm>
    </dsp:sp>
    <dsp:sp modelId="{AA8A50C8-645F-4DED-9D4E-35582F280AC6}">
      <dsp:nvSpPr>
        <dsp:cNvPr id="0" name=""/>
        <dsp:cNvSpPr/>
      </dsp:nvSpPr>
      <dsp:spPr>
        <a:xfrm>
          <a:off x="3692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3EA2B-F6DC-4355-96DB-CA99F0F7A0F9}">
      <dsp:nvSpPr>
        <dsp:cNvPr id="0" name=""/>
        <dsp:cNvSpPr/>
      </dsp:nvSpPr>
      <dsp:spPr>
        <a:xfrm>
          <a:off x="3926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6E9B9-EE8F-45B8-ABCD-BCE6199C668E}">
      <dsp:nvSpPr>
        <dsp:cNvPr id="0" name=""/>
        <dsp:cNvSpPr/>
      </dsp:nvSpPr>
      <dsp:spPr>
        <a:xfrm>
          <a:off x="3341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Conclusion</a:t>
          </a:r>
        </a:p>
      </dsp:txBody>
      <dsp:txXfrm>
        <a:off x="3341456" y="4867806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EE8E-F423-23EC-13B7-D350C11DF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D3A95-AB49-3008-A8E0-DDEFE2A26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64B6D-9B06-54B4-3F38-2D4F4B6A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6385-FC29-BE72-ABB0-AC6BFD40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14957-2898-75E8-9C9B-DB20438D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985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7043-DAEE-FEF1-E4BA-682DC140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675D7-BAB6-F03C-E602-F74AF3BCE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C4171-D313-691D-5BE2-715A9168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CBC92-0752-AD22-B233-927CBE20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5633C-6A09-6B08-CC00-8011C76A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350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90AE49-3009-32F8-932E-77BA94CEE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2DEE6-DDAC-85BA-8C86-539C0E866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4C8A3-5D46-5471-8379-8AE3D36F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3CF93-BADD-BE99-6857-8EBA9D43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1C19D-2A28-EA81-7BC8-2B610720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27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8456-F48F-9DCF-1B23-9174A6B4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4226-4445-4874-034D-426FDADD0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74EF-B014-4EE7-CBCE-27B7D3B7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F766-56C9-0B31-2613-73CA6ABB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D9E08-11B9-EEAF-1D59-855D478D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606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E2F5-74B7-193E-C00E-ECCEE5BA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3BBF6-F834-1C4A-0EEB-6A2E92B94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B5079-D9EE-2126-B3BA-6D754380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8241-6392-8D03-73A2-08548BF3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A0B95-4E92-895B-AC57-9C33AAA5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009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2546-8A33-4769-0425-7ABEC969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CCC9-5C39-920E-0064-D17E16B01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073A6-ADB9-DF1C-816A-F285FC162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43385-910D-75BD-631F-698F345B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99089-A4D6-7E61-E5E9-B2D76326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6CFD1-E7B9-13AF-92F2-F0FF284A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790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2BAC-F195-BBB8-1E8B-2ED5D53A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9743-A3DD-B821-6C0C-FEFF26C90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D6FC5-AF2A-EE4F-8397-F74565AF0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46A51-A782-685C-4C57-EFFCD4044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77C63-E14C-AF2B-3D14-65565BB91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AB192F-3A46-05B3-289B-01422EC8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ECA14-145A-42F0-DCE9-C1EBB29A8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9A7C0-C2F1-A55D-C71E-310863DF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73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C7A7-1D25-6269-0AD9-04444855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F7210-4377-4B3E-650A-E8194F3C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9BD64-D619-881D-CBF6-F97ADBC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E152A-7DFF-9B56-F302-10F9C2A4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415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2FB4C-C10D-274C-E6AE-313CB913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3C0BC-3F04-EEFF-AB49-D247979C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1E048-863E-3AA5-B3C6-CA92D0AA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097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F890-3060-0A99-016C-6AAFE8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62B4-8E51-C488-DC76-30DD86EC5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30090-4253-448C-0ADC-7FC549856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27EF9-3768-2148-69E9-98B7E4CAE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00426-95CD-0454-B3A7-24BC4752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03076-A8B1-6693-4770-541E19BB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625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4130-56F2-1065-7664-BAB0007A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11CB96-705C-CAF3-CDCB-C0BD5B911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1E147-A0C7-125C-E043-5294F750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9CF8E-AA1C-7282-1171-6A41A39C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C32F7-4872-BDDD-10F9-D6176497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B0024-34EF-3EC5-34FD-B0B953B2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185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30547-B298-ABFA-70D4-9C79AA96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DBFD0-A662-B0BF-48DC-886C7B94E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89994-CEF0-1DCA-F5CB-043A9F646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CBDE98-733E-4D86-93DC-6FE39CF14094}" type="datetimeFigureOut">
              <a:rPr lang="en-SG" smtClean="0"/>
              <a:t>6/8/2024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24D15-F76A-0A8B-6ACC-641B3918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67620-F3DE-9EAD-B86D-B018C8AB7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4AE8C4-B1E8-423E-AE1C-301E443D0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741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BFF8F-ED5F-0CF5-36BD-CF57846C1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644" y="841664"/>
            <a:ext cx="5155073" cy="5156800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EMINIST</a:t>
            </a:r>
            <a:br>
              <a:rPr lang="en-US" sz="4800">
                <a:solidFill>
                  <a:schemeClr val="bg1"/>
                </a:solidFill>
              </a:rPr>
            </a:br>
            <a:r>
              <a:rPr lang="en-US" sz="4800">
                <a:solidFill>
                  <a:schemeClr val="bg1"/>
                </a:solidFill>
              </a:rPr>
              <a:t>Generative Adversarial Network</a:t>
            </a:r>
            <a:endParaRPr lang="en-SG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B1990-94FE-4329-9A78-EF38A3838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4687" y="841664"/>
            <a:ext cx="4602517" cy="5156800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Lim Song Han &amp; Davian Eng Hong Rui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DAAA/FT/2B/21</a:t>
            </a:r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6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Model Evaluation – 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CFA9-F361-FCDF-1E6A-77D0A963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43" y="2706802"/>
            <a:ext cx="5203989" cy="391321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sz="2400"/>
            </a:b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F56EE-6C55-6624-D9E1-D2CE2E43806E}"/>
              </a:ext>
            </a:extLst>
          </p:cNvPr>
          <p:cNvSpPr txBox="1"/>
          <p:nvPr/>
        </p:nvSpPr>
        <p:spPr>
          <a:xfrm>
            <a:off x="1014101" y="2102289"/>
            <a:ext cx="4407556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US" sz="1400">
              <a:solidFill>
                <a:schemeClr val="bg1"/>
              </a:solidFill>
              <a:ea typeface="+mn-lt"/>
              <a:cs typeface="Arial"/>
            </a:endParaRPr>
          </a:p>
          <a:p>
            <a:pPr marL="1143000" lvl="2" indent="-228600">
              <a:buFont typeface="Wingdings,Sans-Serif"/>
              <a:buChar char="§"/>
            </a:pPr>
            <a:endParaRPr lang="en-US" sz="1200">
              <a:solidFill>
                <a:schemeClr val="bg1"/>
              </a:solidFill>
              <a:latin typeface="Aptos" panose="02110004020202020204"/>
              <a:cs typeface="Arial"/>
            </a:endParaRPr>
          </a:p>
          <a:p>
            <a:pPr marL="1143000" lvl="2" indent="-228600">
              <a:buFont typeface="Wingdings"/>
              <a:buChar char="§"/>
            </a:pPr>
            <a:endParaRPr lang="en-US" sz="1200">
              <a:solidFill>
                <a:srgbClr val="FFFFFF"/>
              </a:solidFill>
              <a:ea typeface="+mn-lt"/>
              <a:cs typeface="Arial"/>
            </a:endParaRPr>
          </a:p>
          <a:p>
            <a:pPr marL="685800" lvl="1" indent="-228600">
              <a:buFont typeface="Courier New"/>
              <a:buChar char="o"/>
            </a:pPr>
            <a:endParaRPr lang="en-US">
              <a:solidFill>
                <a:srgbClr val="FFFFFF"/>
              </a:solidFill>
              <a:ea typeface="+mn-lt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>
              <a:solidFill>
                <a:srgbClr val="FFFFFF"/>
              </a:solidFill>
              <a:ea typeface="+mn-lt"/>
              <a:cs typeface="Arial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88CF171-3B1E-0449-58E3-F23B53D3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80" y="578999"/>
            <a:ext cx="5502041" cy="3115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5293D-110C-DB7F-F3A7-D82E2830A93D}"/>
              </a:ext>
            </a:extLst>
          </p:cNvPr>
          <p:cNvSpPr txBox="1"/>
          <p:nvPr/>
        </p:nvSpPr>
        <p:spPr>
          <a:xfrm>
            <a:off x="1014101" y="2102289"/>
            <a:ext cx="504691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The model training is much more stable for the final model. 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The accuracy of the discriminator when it started out was close to 20 but jumped to 80 and slowly decreased as epochs increased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This could mean that the generator is getting better and better at fooling the discriminator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The FID score of the final model at the last epoch (49999) is 2.18</a:t>
            </a:r>
          </a:p>
        </p:txBody>
      </p:sp>
    </p:spTree>
    <p:extLst>
      <p:ext uri="{BB962C8B-B14F-4D97-AF65-F5344CB8AC3E}">
        <p14:creationId xmlns:p14="http://schemas.microsoft.com/office/powerpoint/2010/main" val="271421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Model Evaluation – Final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F56EE-6C55-6624-D9E1-D2CE2E43806E}"/>
              </a:ext>
            </a:extLst>
          </p:cNvPr>
          <p:cNvSpPr txBox="1"/>
          <p:nvPr/>
        </p:nvSpPr>
        <p:spPr>
          <a:xfrm>
            <a:off x="1014101" y="2102289"/>
            <a:ext cx="4407556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US" sz="1400">
              <a:solidFill>
                <a:schemeClr val="bg1"/>
              </a:solidFill>
              <a:ea typeface="+mn-lt"/>
              <a:cs typeface="Arial"/>
            </a:endParaRPr>
          </a:p>
          <a:p>
            <a:pPr marL="1143000" lvl="2" indent="-228600">
              <a:buFont typeface="Wingdings,Sans-Serif"/>
              <a:buChar char="§"/>
            </a:pPr>
            <a:endParaRPr lang="en-US" sz="1200">
              <a:solidFill>
                <a:schemeClr val="bg1"/>
              </a:solidFill>
              <a:latin typeface="Aptos" panose="02110004020202020204"/>
              <a:cs typeface="Arial"/>
            </a:endParaRPr>
          </a:p>
          <a:p>
            <a:pPr marL="1143000" lvl="2" indent="-228600">
              <a:buFont typeface="Wingdings"/>
              <a:buChar char="§"/>
            </a:pPr>
            <a:endParaRPr lang="en-US" sz="1200">
              <a:solidFill>
                <a:srgbClr val="FFFFFF"/>
              </a:solidFill>
              <a:ea typeface="+mn-lt"/>
              <a:cs typeface="Arial"/>
            </a:endParaRPr>
          </a:p>
          <a:p>
            <a:pPr marL="685800" lvl="1" indent="-228600">
              <a:buFont typeface="Courier New"/>
              <a:buChar char="o"/>
            </a:pPr>
            <a:endParaRPr lang="en-US">
              <a:solidFill>
                <a:srgbClr val="FFFFFF"/>
              </a:solidFill>
              <a:ea typeface="+mn-lt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>
              <a:solidFill>
                <a:srgbClr val="FFFFFF"/>
              </a:solidFill>
              <a:ea typeface="+mn-lt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5293D-110C-DB7F-F3A7-D82E2830A93D}"/>
              </a:ext>
            </a:extLst>
          </p:cNvPr>
          <p:cNvSpPr txBox="1"/>
          <p:nvPr/>
        </p:nvSpPr>
        <p:spPr>
          <a:xfrm>
            <a:off x="1014101" y="2102289"/>
            <a:ext cx="50469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Looking at the training images, it appears that the images at epoch 49950 looks the best and therefore we will use that epoch for our final model.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FAB7B-0BEB-9AEB-91A8-0143363AD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862" y="2007884"/>
            <a:ext cx="3943682" cy="2957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C214E-B111-DED7-5916-052D97C9482B}"/>
              </a:ext>
            </a:extLst>
          </p:cNvPr>
          <p:cNvSpPr txBox="1"/>
          <p:nvPr/>
        </p:nvSpPr>
        <p:spPr>
          <a:xfrm>
            <a:off x="7355862" y="5063975"/>
            <a:ext cx="1221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>
                <a:solidFill>
                  <a:schemeClr val="bg1"/>
                </a:solidFill>
              </a:rPr>
              <a:t>^Epoch 49950</a:t>
            </a:r>
          </a:p>
        </p:txBody>
      </p:sp>
    </p:spTree>
    <p:extLst>
      <p:ext uri="{BB962C8B-B14F-4D97-AF65-F5344CB8AC3E}">
        <p14:creationId xmlns:p14="http://schemas.microsoft.com/office/powerpoint/2010/main" val="192277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Model Evaluation – Final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F56EE-6C55-6624-D9E1-D2CE2E43806E}"/>
              </a:ext>
            </a:extLst>
          </p:cNvPr>
          <p:cNvSpPr txBox="1"/>
          <p:nvPr/>
        </p:nvSpPr>
        <p:spPr>
          <a:xfrm>
            <a:off x="1014101" y="2102289"/>
            <a:ext cx="4407556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US" sz="1400">
              <a:solidFill>
                <a:schemeClr val="bg1"/>
              </a:solidFill>
              <a:ea typeface="+mn-lt"/>
              <a:cs typeface="Arial"/>
            </a:endParaRPr>
          </a:p>
          <a:p>
            <a:pPr marL="1143000" lvl="2" indent="-228600">
              <a:buFont typeface="Wingdings,Sans-Serif"/>
              <a:buChar char="§"/>
            </a:pPr>
            <a:endParaRPr lang="en-US" sz="1200">
              <a:solidFill>
                <a:schemeClr val="bg1"/>
              </a:solidFill>
              <a:latin typeface="Aptos" panose="02110004020202020204"/>
              <a:cs typeface="Arial"/>
            </a:endParaRPr>
          </a:p>
          <a:p>
            <a:pPr marL="1143000" lvl="2" indent="-228600">
              <a:buFont typeface="Wingdings"/>
              <a:buChar char="§"/>
            </a:pPr>
            <a:endParaRPr lang="en-US" sz="1200">
              <a:solidFill>
                <a:srgbClr val="FFFFFF"/>
              </a:solidFill>
              <a:ea typeface="+mn-lt"/>
              <a:cs typeface="Arial"/>
            </a:endParaRPr>
          </a:p>
          <a:p>
            <a:pPr marL="685800" lvl="1" indent="-228600">
              <a:buFont typeface="Courier New"/>
              <a:buChar char="o"/>
            </a:pPr>
            <a:endParaRPr lang="en-US">
              <a:solidFill>
                <a:srgbClr val="FFFFFF"/>
              </a:solidFill>
              <a:ea typeface="+mn-lt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>
              <a:solidFill>
                <a:srgbClr val="FFFFFF"/>
              </a:solidFill>
              <a:ea typeface="+mn-lt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5293D-110C-DB7F-F3A7-D82E2830A93D}"/>
              </a:ext>
            </a:extLst>
          </p:cNvPr>
          <p:cNvSpPr txBox="1"/>
          <p:nvPr/>
        </p:nvSpPr>
        <p:spPr>
          <a:xfrm>
            <a:off x="1014101" y="2102289"/>
            <a:ext cx="504691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cs typeface="Arial"/>
              </a:rPr>
              <a:t>Evaluation Method #1: Eye power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To see how good a model is, we can generate X amount of images and see what images out of the X amount would look nice or passable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Out of 54 images generated, about 28 of those images are readable letters which is roughly 52% of the images generated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2BB8C-16DE-504B-1026-BCEA7DC3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13" y="2230819"/>
            <a:ext cx="4780784" cy="27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5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Model Evaluation – Final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F56EE-6C55-6624-D9E1-D2CE2E43806E}"/>
              </a:ext>
            </a:extLst>
          </p:cNvPr>
          <p:cNvSpPr txBox="1"/>
          <p:nvPr/>
        </p:nvSpPr>
        <p:spPr>
          <a:xfrm>
            <a:off x="1014101" y="2102289"/>
            <a:ext cx="4407556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US" sz="1400">
              <a:solidFill>
                <a:schemeClr val="bg1"/>
              </a:solidFill>
              <a:ea typeface="+mn-lt"/>
              <a:cs typeface="Arial"/>
            </a:endParaRPr>
          </a:p>
          <a:p>
            <a:pPr marL="1143000" lvl="2" indent="-228600">
              <a:buFont typeface="Wingdings,Sans-Serif"/>
              <a:buChar char="§"/>
            </a:pPr>
            <a:endParaRPr lang="en-US" sz="1200">
              <a:solidFill>
                <a:schemeClr val="bg1"/>
              </a:solidFill>
              <a:latin typeface="Aptos" panose="02110004020202020204"/>
              <a:cs typeface="Arial"/>
            </a:endParaRPr>
          </a:p>
          <a:p>
            <a:pPr marL="1143000" lvl="2" indent="-228600">
              <a:buFont typeface="Wingdings"/>
              <a:buChar char="§"/>
            </a:pPr>
            <a:endParaRPr lang="en-US" sz="1200">
              <a:solidFill>
                <a:srgbClr val="FFFFFF"/>
              </a:solidFill>
              <a:ea typeface="+mn-lt"/>
              <a:cs typeface="Arial"/>
            </a:endParaRPr>
          </a:p>
          <a:p>
            <a:pPr marL="685800" lvl="1" indent="-228600">
              <a:buFont typeface="Courier New"/>
              <a:buChar char="o"/>
            </a:pPr>
            <a:endParaRPr lang="en-US">
              <a:solidFill>
                <a:srgbClr val="FFFFFF"/>
              </a:solidFill>
              <a:ea typeface="+mn-lt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>
              <a:solidFill>
                <a:srgbClr val="FFFFFF"/>
              </a:solidFill>
              <a:ea typeface="+mn-lt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5293D-110C-DB7F-F3A7-D82E2830A93D}"/>
              </a:ext>
            </a:extLst>
          </p:cNvPr>
          <p:cNvSpPr txBox="1"/>
          <p:nvPr/>
        </p:nvSpPr>
        <p:spPr>
          <a:xfrm>
            <a:off x="1014101" y="2102289"/>
            <a:ext cx="50469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cs typeface="Arial"/>
              </a:rPr>
              <a:t>Evaluation Method #2: FID Score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The generator has an FID Score of 2.25 when we compared the whole dataset with the same amount of generated images as the whole dataset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A FID of less than 10 is generally considered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2BB8C-16DE-504B-1026-BCEA7DC3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13" y="2230819"/>
            <a:ext cx="4780784" cy="27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81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Model Evaluation – Final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5293D-110C-DB7F-F3A7-D82E2830A93D}"/>
              </a:ext>
            </a:extLst>
          </p:cNvPr>
          <p:cNvSpPr txBox="1"/>
          <p:nvPr/>
        </p:nvSpPr>
        <p:spPr>
          <a:xfrm>
            <a:off x="1014101" y="2102289"/>
            <a:ext cx="5046912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cs typeface="Arial"/>
              </a:rPr>
              <a:t>- We generated 260 images</a:t>
            </a: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  <a:p>
            <a:endParaRPr lang="en-US" sz="1600">
              <a:solidFill>
                <a:srgbClr val="FFFFFF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CFFF3-D9D9-8C5F-8CE4-6FC69D0B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58" y="772946"/>
            <a:ext cx="4202271" cy="25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5A9CA-5C5A-52B9-EBDC-0B4978E7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58" y="3528586"/>
            <a:ext cx="4202270" cy="25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Conclusion</a:t>
            </a:r>
            <a:br>
              <a:rPr lang="en-US" sz="4800">
                <a:solidFill>
                  <a:schemeClr val="bg1"/>
                </a:solidFill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CFA9-F361-FCDF-1E6A-77D0A963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43" y="2706802"/>
            <a:ext cx="5203989" cy="391321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sz="2400"/>
            </a:b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90886-6AC7-D68B-1866-AF24E7ECBB38}"/>
              </a:ext>
            </a:extLst>
          </p:cNvPr>
          <p:cNvSpPr txBox="1"/>
          <p:nvPr/>
        </p:nvSpPr>
        <p:spPr>
          <a:xfrm>
            <a:off x="1009836" y="1501705"/>
            <a:ext cx="10313349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solidFill>
                  <a:schemeClr val="bg1"/>
                </a:solidFill>
              </a:rPr>
              <a:t>Generating Images with GANS</a:t>
            </a:r>
          </a:p>
          <a:p>
            <a:r>
              <a:rPr lang="en-US" sz="1600">
                <a:solidFill>
                  <a:schemeClr val="bg1"/>
                </a:solidFill>
              </a:rPr>
              <a:t>Generating </a:t>
            </a:r>
            <a:r>
              <a:rPr lang="en-US" sz="1600" err="1">
                <a:solidFill>
                  <a:schemeClr val="bg1"/>
                </a:solidFill>
              </a:rPr>
              <a:t>Specifc</a:t>
            </a:r>
            <a:r>
              <a:rPr lang="en-US" sz="1600">
                <a:solidFill>
                  <a:schemeClr val="bg1"/>
                </a:solidFill>
              </a:rPr>
              <a:t> Classes</a:t>
            </a:r>
            <a:endParaRPr lang="en-US" sz="1600" b="1" u="sng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</a:rPr>
              <a:t>Use </a:t>
            </a:r>
            <a:r>
              <a:rPr lang="en-US" sz="1400" err="1">
                <a:solidFill>
                  <a:schemeClr val="bg1"/>
                </a:solidFill>
              </a:rPr>
              <a:t>Conditonal</a:t>
            </a:r>
            <a:r>
              <a:rPr lang="en-US" sz="1400">
                <a:solidFill>
                  <a:schemeClr val="bg1"/>
                </a:solidFill>
              </a:rPr>
              <a:t> GANs (</a:t>
            </a:r>
            <a:r>
              <a:rPr lang="en-US" sz="1400" err="1">
                <a:solidFill>
                  <a:schemeClr val="bg1"/>
                </a:solidFill>
              </a:rPr>
              <a:t>cGANs</a:t>
            </a:r>
            <a:r>
              <a:rPr lang="en-US" sz="14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</a:rPr>
              <a:t>Associate each label with a class/letter</a:t>
            </a:r>
          </a:p>
          <a:p>
            <a:r>
              <a:rPr lang="en-US" sz="1600">
                <a:solidFill>
                  <a:schemeClr val="bg1"/>
                </a:solidFill>
              </a:rPr>
              <a:t>Colored vs Black-and-White Images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</a:rPr>
              <a:t>Colored Images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>
                <a:solidFill>
                  <a:schemeClr val="bg1"/>
                </a:solidFill>
              </a:rPr>
              <a:t>More difficult to produce better quality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>
                <a:solidFill>
                  <a:schemeClr val="bg1"/>
                </a:solidFill>
              </a:rPr>
              <a:t>Require handling 3 channels (Red, Green, Blue) vs. 1 channel for B&amp;W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>
                <a:solidFill>
                  <a:schemeClr val="bg1"/>
                </a:solidFill>
              </a:rPr>
              <a:t>Added complexity from hue, saturation and brightness</a:t>
            </a:r>
          </a:p>
          <a:p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Easier Letters to Generate</a:t>
            </a: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Simple shapes such as  O and I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Distinct shapes like X,Y and C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Simple shapes make modeling easier for the GAN</a:t>
            </a:r>
            <a:endParaRPr lang="en-US" sz="1200">
              <a:solidFill>
                <a:schemeClr val="bg1"/>
              </a:solidFill>
              <a:ea typeface="+mn-lt"/>
              <a:cs typeface="Arial"/>
            </a:endParaRPr>
          </a:p>
          <a:p>
            <a:pPr marL="742950" lvl="1" indent="-285750">
              <a:buFont typeface="Courier New,monospace"/>
              <a:buChar char="o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Distinct shapes are easier for the GAN to distinguish and </a:t>
            </a:r>
            <a:r>
              <a:rPr lang="en-US" sz="1200">
                <a:solidFill>
                  <a:schemeClr val="bg1"/>
                </a:solidFill>
                <a:latin typeface="Aptos"/>
                <a:ea typeface="+mn-lt"/>
                <a:cs typeface="Arial"/>
              </a:rPr>
              <a:t>generate</a:t>
            </a:r>
            <a:endParaRPr lang="en-US" sz="1200">
              <a:solidFill>
                <a:schemeClr val="bg1"/>
              </a:solidFill>
              <a:latin typeface="Aptos"/>
              <a:cs typeface="Arial"/>
            </a:endParaRPr>
          </a:p>
          <a:p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Harder Letters to Generate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Letters that look very similar (P, B, D)</a:t>
            </a:r>
            <a:endParaRPr lang="en-US" sz="140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Letters with complex shapes (A, R)</a:t>
            </a:r>
            <a:endParaRPr lang="en-US" sz="1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742950" lvl="1" indent="-285750">
              <a:buFont typeface="Courier New,monospace"/>
              <a:buChar char="o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Similar shapes increase confusion for the GAN</a:t>
            </a:r>
            <a:endParaRPr lang="en-US" sz="1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742950" lvl="1" indent="-285750">
              <a:buFont typeface="Courier New,monospace"/>
              <a:buChar char="o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Complex shapes add difficulty in generation</a:t>
            </a:r>
            <a:endParaRPr lang="en-US" sz="1200">
              <a:solidFill>
                <a:schemeClr val="bg1"/>
              </a:solidFill>
            </a:endParaRPr>
          </a:p>
          <a:p>
            <a:pPr marL="742950" indent="-285750">
              <a:buFont typeface="Arial,Sans-Serif"/>
              <a:buChar char="•"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7429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65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BFF8F-ED5F-0CF5-36BD-CF57846C1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5" y="841248"/>
            <a:ext cx="3515244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 of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9D1337-57D2-8FB4-53F9-5FFEAE2543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8601866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7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CFA9-F361-FCDF-1E6A-77D0A963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2" y="2072988"/>
            <a:ext cx="5203989" cy="391321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sz="2400"/>
            </a:b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Picture 5" descr="A black square with white letters&#10;&#10;Description automatically generated">
            <a:extLst>
              <a:ext uri="{FF2B5EF4-FFF2-40B4-BE49-F238E27FC236}">
                <a16:creationId xmlns:a16="http://schemas.microsoft.com/office/drawing/2014/main" id="{88D827D5-101D-CC7D-C580-1764A61B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59" y="3635325"/>
            <a:ext cx="4664582" cy="2350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CB235F-A5E1-7E5E-A0C4-7B5BD6F53C66}"/>
              </a:ext>
            </a:extLst>
          </p:cNvPr>
          <p:cNvSpPr txBox="1"/>
          <p:nvPr/>
        </p:nvSpPr>
        <p:spPr>
          <a:xfrm>
            <a:off x="853204" y="2298584"/>
            <a:ext cx="552058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27 classes in the dataset ranging from –1 to 26 excluding 0. Each class represents a letter in alphabetical order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</a:rPr>
              <a:t>Visualising</a:t>
            </a:r>
            <a:r>
              <a:rPr lang="en-US">
                <a:solidFill>
                  <a:schemeClr val="bg1"/>
                </a:solidFill>
              </a:rPr>
              <a:t> Sample Images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To make sense of the sampled images, we had to find a way to transform the images to look normal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Mirror by flipping the image and rotate by 90</a:t>
            </a:r>
            <a:r>
              <a:rPr lang="en-US">
                <a:solidFill>
                  <a:schemeClr val="bg1"/>
                </a:solidFill>
                <a:latin typeface="Verdana"/>
                <a:ea typeface="Verdana"/>
              </a:rPr>
              <a:t>°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DD5275-6F71-4F99-4A8A-2064CBEB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61" y="957645"/>
            <a:ext cx="4664581" cy="22223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8854F1-32DA-216F-4DC0-D66C7D830858}"/>
              </a:ext>
            </a:extLst>
          </p:cNvPr>
          <p:cNvSpPr txBox="1"/>
          <p:nvPr/>
        </p:nvSpPr>
        <p:spPr>
          <a:xfrm>
            <a:off x="6582770" y="58578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4489D-5EB6-D70E-AD34-05C7BEC2ADDA}"/>
              </a:ext>
            </a:extLst>
          </p:cNvPr>
          <p:cNvSpPr txBox="1"/>
          <p:nvPr/>
        </p:nvSpPr>
        <p:spPr>
          <a:xfrm>
            <a:off x="6576902" y="326310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03404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2773C01-F70B-2F38-91E0-237B65BB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278" y="1173129"/>
            <a:ext cx="2712277" cy="2400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2F254-77B0-189F-C8B3-780ADEE9A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2" y="3627220"/>
            <a:ext cx="3780103" cy="240036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CFA9-F361-FCDF-1E6A-77D0A963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43" y="2258147"/>
            <a:ext cx="5203989" cy="3913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Pixel Intensity Distribution</a:t>
            </a:r>
            <a:endParaRPr lang="en-US" sz="1800">
              <a:solidFill>
                <a:schemeClr val="bg1"/>
              </a:solidFill>
              <a:latin typeface="Consolas"/>
            </a:endParaRP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The plot peaks at 0, indicating most pixels are black as most of the pixels that make up our image are black in color. </a:t>
            </a: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There's a higher frequency near 255 due to bright pixels forming the alphabets, while the middle of the histogram has a low, uniform frequency.</a:t>
            </a:r>
          </a:p>
          <a:p>
            <a:r>
              <a:rPr lang="en-US" sz="1800">
                <a:solidFill>
                  <a:schemeClr val="bg1"/>
                </a:solidFill>
              </a:rPr>
              <a:t>IMG Dimensions = (28,28)</a:t>
            </a:r>
          </a:p>
          <a:p>
            <a:r>
              <a:rPr lang="en-US" sz="1800">
                <a:solidFill>
                  <a:schemeClr val="bg1"/>
                </a:solidFill>
              </a:rPr>
              <a:t>We can see a class imbalance in our dataset, having a significant difference between class –1 and the rest of the classes. The rest of the classes are more or less balanced.</a:t>
            </a:r>
          </a:p>
        </p:txBody>
      </p:sp>
    </p:spTree>
    <p:extLst>
      <p:ext uri="{BB962C8B-B14F-4D97-AF65-F5344CB8AC3E}">
        <p14:creationId xmlns:p14="http://schemas.microsoft.com/office/powerpoint/2010/main" val="74448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CFA9-F361-FCDF-1E6A-77D0A963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2" y="2072988"/>
            <a:ext cx="5203989" cy="391321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sz="2400"/>
            </a:b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B235F-A5E1-7E5E-A0C4-7B5BD6F53C66}"/>
              </a:ext>
            </a:extLst>
          </p:cNvPr>
          <p:cNvSpPr txBox="1"/>
          <p:nvPr/>
        </p:nvSpPr>
        <p:spPr>
          <a:xfrm>
            <a:off x="853204" y="2298584"/>
            <a:ext cx="552058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ptos"/>
              </a:rPr>
              <a:t>We noticed that the class -1 showed a plain black image.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ptos"/>
              </a:rPr>
              <a:t>Upon further inspection, we found that all images with class -1 have the same value throughout all columns.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ptos"/>
              </a:rPr>
              <a:t>When displayed, it all shows a plain black image.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ptos"/>
              </a:rPr>
              <a:t>These images are likely not meaningful and can negatively affect the training process of the GAN.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ptos"/>
              </a:rPr>
              <a:t>Including them could lead to the model learning undesirable features or wasting capacity on irrelevant data.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5B46F-A383-C99A-F5D0-7CF02BC55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774" y="3293019"/>
            <a:ext cx="5081947" cy="2398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8D2CE-AD94-EB14-7903-A3146D41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87" y="1459891"/>
            <a:ext cx="5070435" cy="15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4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Initial Modelling</a:t>
            </a:r>
            <a:br>
              <a:rPr lang="en-US" sz="4800">
                <a:solidFill>
                  <a:schemeClr val="bg1"/>
                </a:solidFill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CFA9-F361-FCDF-1E6A-77D0A963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43" y="1567363"/>
            <a:ext cx="4235466" cy="39132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  <a:latin typeface="Aptos"/>
              </a:rPr>
              <a:t>Base Model DCGAN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solidFill>
                  <a:schemeClr val="bg1"/>
                </a:solidFill>
                <a:latin typeface="Aptos"/>
              </a:rPr>
              <a:t>Generator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>
                <a:solidFill>
                  <a:schemeClr val="bg1"/>
                </a:solidFill>
                <a:latin typeface="Aptos"/>
              </a:rPr>
              <a:t>Transforms random noise into fake images.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>
                <a:solidFill>
                  <a:schemeClr val="bg1"/>
                </a:solidFill>
                <a:latin typeface="Aptos"/>
              </a:rPr>
              <a:t>Composed of dense layers followed by reshaping and up sampling layers with Conv2D and activation functions. Ends with a Tanh activation function to generate image outputs.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>
                <a:solidFill>
                  <a:schemeClr val="bg1"/>
                </a:solidFill>
                <a:latin typeface="Aptos"/>
              </a:rPr>
              <a:t>Total parameter of 291,713 neurons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200">
                <a:solidFill>
                  <a:schemeClr val="bg1"/>
                </a:solidFill>
                <a:latin typeface="Aptos"/>
              </a:rPr>
              <a:t>Discriminator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>
                <a:solidFill>
                  <a:schemeClr val="bg1"/>
                </a:solidFill>
                <a:latin typeface="Aptos"/>
              </a:rPr>
              <a:t>Distinguishes between real and fake images.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>
                <a:solidFill>
                  <a:schemeClr val="bg1"/>
                </a:solidFill>
                <a:latin typeface="Aptos"/>
              </a:rPr>
              <a:t> Comprised of Conv2D layers, </a:t>
            </a:r>
            <a:r>
              <a:rPr lang="en-US" sz="1200" err="1">
                <a:solidFill>
                  <a:schemeClr val="bg1"/>
                </a:solidFill>
                <a:latin typeface="Aptos"/>
              </a:rPr>
              <a:t>LeakyReLU</a:t>
            </a:r>
            <a:r>
              <a:rPr lang="en-US" sz="1200">
                <a:solidFill>
                  <a:schemeClr val="bg1"/>
                </a:solidFill>
                <a:latin typeface="Aptos"/>
              </a:rPr>
              <a:t> activations, and dropout layers to prevent overfitting. Ends with a sigmoid activation function to output a probability of the image being real.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Trained baseline model for 5k epochs</a:t>
            </a:r>
          </a:p>
          <a:p>
            <a:pPr marL="914400" lvl="2" indent="0">
              <a:buNone/>
            </a:pPr>
            <a:endParaRPr lang="en-US" sz="1200">
              <a:solidFill>
                <a:srgbClr val="FFFFFF"/>
              </a:solidFill>
            </a:endParaRPr>
          </a:p>
          <a:p>
            <a:pPr marL="0" indent="0">
              <a:buNone/>
            </a:pPr>
            <a:br>
              <a:rPr lang="en-US" sz="1200"/>
            </a:b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87BC71-6805-1196-7C55-9B823A0C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52" y="3524361"/>
            <a:ext cx="2685099" cy="2492671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444769-3932-FDB2-2BE1-406660ED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7" y="919786"/>
            <a:ext cx="2703163" cy="24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4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Final Model(Model Improvement)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CFA9-F361-FCDF-1E6A-77D0A963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43" y="2706802"/>
            <a:ext cx="5203989" cy="391321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sz="2400"/>
            </a:b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0E8979-CB47-DA46-C020-9112027B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01" y="3536668"/>
            <a:ext cx="2943014" cy="260477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56322D-6533-8E40-E32A-6552054E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06" y="827781"/>
            <a:ext cx="2949988" cy="2603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8F56EE-6C55-6624-D9E1-D2CE2E43806E}"/>
              </a:ext>
            </a:extLst>
          </p:cNvPr>
          <p:cNvSpPr txBox="1"/>
          <p:nvPr/>
        </p:nvSpPr>
        <p:spPr>
          <a:xfrm>
            <a:off x="1014101" y="2102289"/>
            <a:ext cx="4407556" cy="32465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cs typeface="Arial"/>
              </a:rPr>
              <a:t>Final Model DCGAN </a:t>
            </a:r>
            <a:r>
              <a:rPr lang="en-US" sz="1600">
                <a:cs typeface="Arial"/>
              </a:rPr>
              <a:t>​</a:t>
            </a:r>
          </a:p>
          <a:p>
            <a:pPr marL="685800" lvl="1" indent="-228600">
              <a:buFont typeface="Courier New"/>
              <a:buChar char="o"/>
            </a:pPr>
            <a:r>
              <a:rPr lang="en-US" sz="1400">
                <a:solidFill>
                  <a:schemeClr val="bg1"/>
                </a:solidFill>
                <a:ea typeface="+mn-lt"/>
                <a:cs typeface="Arial"/>
              </a:rPr>
              <a:t>Generator</a:t>
            </a:r>
          </a:p>
          <a:p>
            <a:pPr marL="1143000" lvl="2" indent="-228600"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cs typeface="Arial"/>
              </a:rPr>
              <a:t>Increased Latent Dimension to 100</a:t>
            </a:r>
          </a:p>
          <a:p>
            <a:pPr marL="1143000" lvl="2" indent="-228600"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cs typeface="Arial"/>
              </a:rPr>
              <a:t>Uses Conv2DTranspose layers for better image up sampling and quality.</a:t>
            </a:r>
          </a:p>
          <a:p>
            <a:pPr marL="1143000" lvl="2" indent="-228600"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cs typeface="Arial"/>
              </a:rPr>
              <a:t>Increased number of filters and batch normalization layers for improved stability and image quality.</a:t>
            </a:r>
          </a:p>
          <a:p>
            <a:pPr marL="1143000" lvl="2" indent="-228600"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cs typeface="Arial"/>
              </a:rPr>
              <a:t>Total parameters: 2,330,944 </a:t>
            </a:r>
            <a:r>
              <a:rPr lang="en-US" sz="1200">
                <a:solidFill>
                  <a:schemeClr val="bg1"/>
                </a:solidFill>
                <a:ea typeface="+mn-lt"/>
                <a:cs typeface="Arial"/>
              </a:rPr>
              <a:t>neurons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 marL="685800" lvl="1" indent="-228600">
              <a:buFont typeface="Courier New,monospace"/>
              <a:buChar char="o"/>
            </a:pPr>
            <a:r>
              <a:rPr lang="en-US" sz="1400">
                <a:solidFill>
                  <a:schemeClr val="bg1"/>
                </a:solidFill>
                <a:ea typeface="+mn-lt"/>
                <a:cs typeface="Arial"/>
              </a:rPr>
              <a:t>Discriminator</a:t>
            </a:r>
          </a:p>
          <a:p>
            <a:pPr marL="1143000" lvl="2" indent="-228600">
              <a:buFont typeface="Wingdings,Sans-Serif"/>
              <a:buChar char="§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Increased complexity with more layers and higher dropout rates to prevent overfitting.</a:t>
            </a:r>
            <a:endParaRPr lang="en-US" sz="12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685800" lvl="1" indent="-228600">
              <a:buFont typeface="Courier New,monospace"/>
              <a:buChar char="o"/>
            </a:pPr>
            <a:r>
              <a:rPr lang="en-US" sz="1400">
                <a:solidFill>
                  <a:schemeClr val="bg1"/>
                </a:solidFill>
                <a:ea typeface="+mn-lt"/>
                <a:cs typeface="Arial"/>
              </a:rPr>
              <a:t>Optimizer</a:t>
            </a:r>
          </a:p>
          <a:p>
            <a:pPr marL="1143000" lvl="2" indent="-228600">
              <a:buFont typeface="Wingdings,Sans-Serif"/>
              <a:buChar char="§"/>
            </a:pPr>
            <a:r>
              <a:rPr lang="en-US" sz="1200">
                <a:solidFill>
                  <a:schemeClr val="bg1"/>
                </a:solidFill>
                <a:latin typeface="Arial"/>
                <a:ea typeface="+mn-lt"/>
                <a:cs typeface="Arial"/>
              </a:rPr>
              <a:t>Separately tuned learning rates for the generator and discriminator</a:t>
            </a:r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200">
                <a:solidFill>
                  <a:schemeClr val="bg1"/>
                </a:solidFill>
                <a:latin typeface="Arial"/>
                <a:ea typeface="+mn-lt"/>
                <a:cs typeface="Arial"/>
              </a:rPr>
              <a:t>Trained for 50k epochs </a:t>
            </a:r>
          </a:p>
        </p:txBody>
      </p:sp>
    </p:spTree>
    <p:extLst>
      <p:ext uri="{BB962C8B-B14F-4D97-AF65-F5344CB8AC3E}">
        <p14:creationId xmlns:p14="http://schemas.microsoft.com/office/powerpoint/2010/main" val="308003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44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994F532-2EE5-53DF-5AB3-0A4EFE38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47" y="2145929"/>
            <a:ext cx="4730214" cy="256614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Model Evaluation</a:t>
            </a:r>
            <a:br>
              <a:rPr lang="en-US" sz="4800">
                <a:solidFill>
                  <a:schemeClr val="bg1"/>
                </a:solidFill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CFA9-F361-FCDF-1E6A-77D0A963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566810"/>
            <a:ext cx="5692953" cy="27974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The </a:t>
            </a:r>
            <a:r>
              <a:rPr lang="en-US" sz="1800" b="1">
                <a:solidFill>
                  <a:srgbClr val="202122"/>
                </a:solidFill>
                <a:ea typeface="+mn-lt"/>
                <a:cs typeface="+mn-lt"/>
              </a:rPr>
              <a:t>Fréchet inception distance (FID) </a:t>
            </a:r>
            <a:r>
              <a:rPr lang="en-US" sz="1800">
                <a:solidFill>
                  <a:srgbClr val="202122"/>
                </a:solidFill>
                <a:ea typeface="+mn-lt"/>
                <a:cs typeface="+mn-lt"/>
              </a:rPr>
              <a:t>is a metric used to assess the quality of images created by a generative model.</a:t>
            </a:r>
            <a:endParaRPr lang="en-US" sz="1800">
              <a:solidFill>
                <a:srgbClr val="0E284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02122"/>
                </a:solidFill>
                <a:ea typeface="+mn-lt"/>
                <a:cs typeface="+mn-lt"/>
              </a:rPr>
              <a:t>The FID compares the distribution of generated images with the distribution of a set of real images aka "ground truth".</a:t>
            </a:r>
            <a:endParaRPr lang="en-US"/>
          </a:p>
          <a:p>
            <a:pPr marL="0" indent="0">
              <a:buNone/>
            </a:pPr>
            <a:r>
              <a:rPr lang="en-US" sz="1800">
                <a:solidFill>
                  <a:srgbClr val="202122"/>
                </a:solidFill>
                <a:ea typeface="+mn-lt"/>
                <a:cs typeface="+mn-lt"/>
              </a:rPr>
              <a:t>Classifiers that achieve the best (lowest) FID score tend to have greater sample variety </a:t>
            </a:r>
          </a:p>
          <a:p>
            <a:pPr marL="0" indent="0">
              <a:buNone/>
            </a:pPr>
            <a:r>
              <a:rPr lang="en-US" sz="1800">
                <a:solidFill>
                  <a:srgbClr val="202122"/>
                </a:solidFill>
                <a:ea typeface="+mn-lt"/>
                <a:cs typeface="+mn-lt"/>
              </a:rPr>
              <a:t>A FID score of less than 10 is generally considered good</a:t>
            </a:r>
            <a:endParaRPr lang="en-US" sz="1800">
              <a:solidFill>
                <a:srgbClr val="20212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38D56-C6E1-A58E-D203-BD5F186F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30" y="4891400"/>
            <a:ext cx="4762591" cy="11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3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4A00F-4FC0-D188-EE1F-9250DF31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-196795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Model Evaluation – Initial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29843-218D-0404-2261-725A13CA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88" y="611495"/>
            <a:ext cx="5413069" cy="3060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71E31E-DD32-7798-B15A-AD1CF97A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821" y="4744640"/>
            <a:ext cx="2044799" cy="1533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53D463-23C2-1E10-47B9-67625B716329}"/>
              </a:ext>
            </a:extLst>
          </p:cNvPr>
          <p:cNvSpPr txBox="1"/>
          <p:nvPr/>
        </p:nvSpPr>
        <p:spPr>
          <a:xfrm>
            <a:off x="9503618" y="4482268"/>
            <a:ext cx="103946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1100" b="1">
                <a:solidFill>
                  <a:schemeClr val="bg1"/>
                </a:solidFill>
              </a:rPr>
              <a:t> Epoch 999</a:t>
            </a:r>
            <a:r>
              <a:rPr lang="en-SG" sz="1100" b="1">
                <a:solidFill>
                  <a:schemeClr val="bg1"/>
                </a:solidFill>
                <a:ea typeface="+mn-lt"/>
                <a:cs typeface="+mn-lt"/>
              </a:rPr>
              <a:t>⌄</a:t>
            </a:r>
            <a:endParaRPr lang="en-SG" sz="1100" b="1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E487B9-D5C4-36E9-9FA9-E0CC586E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236" y="3797318"/>
            <a:ext cx="2263798" cy="16978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1828AD-EDC7-F8F5-B0E3-2F70DA8AF17A}"/>
              </a:ext>
            </a:extLst>
          </p:cNvPr>
          <p:cNvSpPr txBox="1"/>
          <p:nvPr/>
        </p:nvSpPr>
        <p:spPr>
          <a:xfrm>
            <a:off x="7226225" y="5510029"/>
            <a:ext cx="939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>
                <a:solidFill>
                  <a:schemeClr val="bg1"/>
                </a:solidFill>
              </a:rPr>
              <a:t>^Epoch 350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885C3B-E1CB-D0BC-3F79-90F2AB148102}"/>
              </a:ext>
            </a:extLst>
          </p:cNvPr>
          <p:cNvSpPr txBox="1"/>
          <p:nvPr/>
        </p:nvSpPr>
        <p:spPr>
          <a:xfrm>
            <a:off x="1014101" y="2102289"/>
            <a:ext cx="504691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The model training started off well but however, it crashed towards the end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A possible reason for the crash in the model training could be that the discriminator got too good and overpowered the generator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This can be seen close to epoch 200 where the accuracy of the discriminator increased to 100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rgbClr val="FFFFFF"/>
                </a:solidFill>
                <a:cs typeface="Arial"/>
              </a:rPr>
              <a:t>The FID score of the base model at the last epoch (999) is 266.28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This serves as a baseline model for generating synthetic images, providing a foundation for further improvement.</a:t>
            </a:r>
            <a:endParaRPr lang="en-US" sz="16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24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EMINIST Generative Adversarial Network</vt:lpstr>
      <vt:lpstr>Overview of Workflow</vt:lpstr>
      <vt:lpstr>Exploratory Data Analysis</vt:lpstr>
      <vt:lpstr>Exploratory Data Analysis</vt:lpstr>
      <vt:lpstr>Exploratory Data Analysis</vt:lpstr>
      <vt:lpstr>Initial Modelling </vt:lpstr>
      <vt:lpstr>Final Model(Model Improvement)</vt:lpstr>
      <vt:lpstr>Model Evaluation </vt:lpstr>
      <vt:lpstr>Model Evaluation – Initial Model</vt:lpstr>
      <vt:lpstr>Model Evaluation – Final Model</vt:lpstr>
      <vt:lpstr>Model Evaluation – Final Model</vt:lpstr>
      <vt:lpstr>Model Evaluation – Final Model</vt:lpstr>
      <vt:lpstr>Model Evaluation – Final Model</vt:lpstr>
      <vt:lpstr>Model Evaluation – Final Model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EMINIST Generative Adversarial Network</dc:title>
  <dc:creator>LIM SONG HAN</dc:creator>
  <cp:revision>1</cp:revision>
  <dcterms:created xsi:type="dcterms:W3CDTF">2024-08-02T15:36:21Z</dcterms:created>
  <dcterms:modified xsi:type="dcterms:W3CDTF">2024-08-06T17:54:45Z</dcterms:modified>
</cp:coreProperties>
</file>